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4" r:id="rId3"/>
    <p:sldId id="259" r:id="rId4"/>
    <p:sldId id="276" r:id="rId5"/>
    <p:sldId id="261" r:id="rId6"/>
    <p:sldId id="275" r:id="rId7"/>
    <p:sldId id="272" r:id="rId8"/>
    <p:sldId id="260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57" d="100"/>
          <a:sy n="57" d="100"/>
        </p:scale>
        <p:origin x="-108" y="-1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100BF5-B662-4CF2-A83D-F8B1FC4DC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1C01C2-09E9-45C8-A39D-014728B45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4C7C38-BF91-4CB2-B783-CA24648F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EF497E-DFB2-4AA8-A455-3DCF84635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965903-4E89-48AC-9D2E-FDFBAEAB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76868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BF9EA2-A949-4819-840C-672B6470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EB5D46-ADED-4C42-94F0-CECEA4B97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4BDBC-5104-4F92-9122-9A9C9869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6451D9-9E26-4A59-9F4D-BF7AE02EE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5E9058-5CD3-4365-8175-D0F4F742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3904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4EA615-F050-4E2A-AE3D-662D0DDC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6EC0A2-F9EB-478F-908B-C500D5DBB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08C4D06-2ED6-4DA3-A449-B4B206BA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16C64C-D92F-447C-819C-D7C6D94C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FAA585-CFFC-4DEE-AEDE-7F0D7F43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3056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89BE3E-0699-4B1C-BA82-4BC02D0E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B688EE-087C-4123-AD4A-4EF7A4176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49CA42C-E8E9-4F04-806C-3EB9ACB7D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F154CE7-11A4-423F-B901-2A3B6AC9F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4786E56-D000-437C-BDBF-EFBC295AB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8F3F8B2-E793-4283-B127-12B5B2C2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529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26C016-D77B-4ABF-9B95-D6F524E08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4E0B532-1771-4799-96CD-83D9606B0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BB24D24-DFC8-45D6-9E4A-40C43C9ED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03B8310-615C-4F9D-A3B9-279F10505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D47DC5D-D991-48D5-AC75-2694A5907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8FF9501-34C6-4E89-86F6-561559B66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F7276F2-0229-4DDA-BD56-CF3E9CE82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081A22A-BE99-4845-9F08-3B162A8E0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5796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E419C6-93A8-4DD6-91F1-2444192C6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6E24CFC-8FF7-42F2-91A4-9E30AF2EB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2239DD-E5B8-495B-8493-8970C8406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0338DBA-E836-424C-BB13-843B2C50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381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54AF674-59B0-4B36-A850-1C3A18648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4B63A86-1BC8-410C-B1AF-E1B3A07B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752DE96-8979-495E-A206-EA9F1C76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6865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4DE9E2-88DB-43FB-A36C-105B5230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C851B1-26C2-4258-ACBC-353B9BA56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27ACC37-BE5E-42B7-95F1-F372A679F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47D5672-4B5A-4205-87C2-DADE09DAF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05E63EF-7CC4-489B-8517-88AF40C12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2984548-A314-41AC-9044-85D5B6D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1143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9B215-6DCF-4782-A2E3-4BDE61E6F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103733C-7882-4F7E-9489-EC938D486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402CCA-74DF-4C88-B58A-0DF1DD5BD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4CC9BA5-851B-4868-9621-0E060789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0285404-C2B2-4C1C-B4DB-38EB64661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35B8D51-34B0-44FB-8ACD-A4DD11E4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149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DCB5EA-4029-47B6-9E85-2F3C80516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C480CD-8F09-4ABD-AC31-5737BBB2A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B16B09-41FB-4414-8BD3-8BDCF656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292E10A-AAE4-41B6-91DC-8B05C87A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37953D7-6A3E-4D68-ABBA-A30262B4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9831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605C163-00EE-49DB-8DA4-287F9C189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C17BC47-B0FD-4E51-B772-6CE51D79A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6CE41A-114B-48F3-A762-1BA20E66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DA11BA-6322-4F18-A771-BF6E8EF6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568C01-5704-4E2A-A3D3-05B093CB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55456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A1E950D-7FEB-48FE-9FBC-AC5E1460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4E967B-3F57-4185-9541-053D2827C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8BB707-7FC6-4975-8709-1491CB01D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9455B-D79A-4763-9BE8-02A926D3DD8D}" type="datetimeFigureOut">
              <a:rPr lang="en-GB" smtClean="0"/>
              <a:pPr/>
              <a:t>20/05/2018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65964B-A1FB-4801-8B03-593AFFA12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7477E1-0A09-4A73-8353-AE7B01CC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0481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89E6E9-792E-4D75-81E6-ACA54E095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875" y="1488220"/>
            <a:ext cx="8096250" cy="388156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3800" b="1" dirty="0">
                <a:solidFill>
                  <a:srgbClr val="0070C0"/>
                </a:solidFill>
              </a:rPr>
              <a:t>Welcome to our assembly</a:t>
            </a:r>
          </a:p>
        </p:txBody>
      </p:sp>
    </p:spTree>
    <p:extLst>
      <p:ext uri="{BB962C8B-B14F-4D97-AF65-F5344CB8AC3E}">
        <p14:creationId xmlns:p14="http://schemas.microsoft.com/office/powerpoint/2010/main" xmlns="" val="407125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eating a whole birthday cake by yourself">
            <a:extLst>
              <a:ext uri="{FF2B5EF4-FFF2-40B4-BE49-F238E27FC236}">
                <a16:creationId xmlns:a16="http://schemas.microsoft.com/office/drawing/2014/main" xmlns="" id="{CEC61837-B841-4854-9BEF-FAC44D34FD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040" r="791"/>
          <a:stretch/>
        </p:blipFill>
        <p:spPr bwMode="auto">
          <a:xfrm>
            <a:off x="-867439" y="225669"/>
            <a:ext cx="5463311" cy="601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sharing birthday cake with others">
            <a:extLst>
              <a:ext uri="{FF2B5EF4-FFF2-40B4-BE49-F238E27FC236}">
                <a16:creationId xmlns:a16="http://schemas.microsoft.com/office/drawing/2014/main" xmlns="" id="{2D320011-81C2-4E8E-819B-DAD69BE4A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8168" y="225669"/>
            <a:ext cx="7636707" cy="430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EE6892D-0A15-492D-B56C-EC46D0EB1493}"/>
              </a:ext>
            </a:extLst>
          </p:cNvPr>
          <p:cNvSpPr txBox="1"/>
          <p:nvPr/>
        </p:nvSpPr>
        <p:spPr>
          <a:xfrm>
            <a:off x="5076825" y="4905375"/>
            <a:ext cx="66389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Who is having a better time on their birthday?  </a:t>
            </a:r>
          </a:p>
        </p:txBody>
      </p:sp>
    </p:spTree>
    <p:extLst>
      <p:ext uri="{BB962C8B-B14F-4D97-AF65-F5344CB8AC3E}">
        <p14:creationId xmlns:p14="http://schemas.microsoft.com/office/powerpoint/2010/main" xmlns="" val="305500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CE04C4F-1495-481B-9D6B-9EFDE9960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861" y="1212113"/>
            <a:ext cx="2856069" cy="2114184"/>
          </a:xfrm>
        </p:spPr>
        <p:txBody>
          <a:bodyPr>
            <a:normAutofit/>
          </a:bodyPr>
          <a:lstStyle/>
          <a:p>
            <a:pPr algn="l"/>
            <a:r>
              <a:rPr lang="en-GB" sz="2800" dirty="0"/>
              <a:t>Meghan’s wedding dress was designed by Givenchy’s Clare </a:t>
            </a:r>
            <a:r>
              <a:rPr lang="en-GB" sz="2800" dirty="0" err="1"/>
              <a:t>Waight</a:t>
            </a:r>
            <a:r>
              <a:rPr lang="en-GB" sz="2800" dirty="0"/>
              <a:t> Keller</a:t>
            </a:r>
          </a:p>
        </p:txBody>
      </p:sp>
      <p:pic>
        <p:nvPicPr>
          <p:cNvPr id="5122" name="Picture 2" descr="https://www.telegraph.co.uk/content/dam/fashion/2018/05/19/TELEMMGLPICT000164023396_trans_NvBQzQNjv4Bq4WW-Rcu8eLw2tkZ691Fuma2A9JWjda1H2dZOz94Lfto.jpeg?imwidth=12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8748" y="359881"/>
            <a:ext cx="3831633" cy="6138239"/>
          </a:xfrm>
          <a:prstGeom prst="rect">
            <a:avLst/>
          </a:prstGeom>
          <a:noFill/>
        </p:spPr>
      </p:pic>
      <p:pic>
        <p:nvPicPr>
          <p:cNvPr id="5126" name="Picture 6" descr="https://static01.nyt.com/images/2018/05/19/style/19royal-wedding-dress-2/19royal-wedding-dress-2-jumbo.jpg?quality=75&amp;auto=webp&amp;disable=upscale"/>
          <p:cNvPicPr>
            <a:picLocks noChangeAspect="1" noChangeArrowheads="1"/>
          </p:cNvPicPr>
          <p:nvPr/>
        </p:nvPicPr>
        <p:blipFill>
          <a:blip r:embed="rId3" cstate="print"/>
          <a:srcRect l="32089" t="9795" r="26486"/>
          <a:stretch>
            <a:fillRect/>
          </a:stretch>
        </p:blipFill>
        <p:spPr bwMode="auto">
          <a:xfrm>
            <a:off x="7783029" y="360000"/>
            <a:ext cx="4226010" cy="613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2082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Meghan arrives on the West Steps ahead of the ceremony. "/>
          <p:cNvPicPr>
            <a:picLocks noChangeAspect="1" noChangeArrowheads="1"/>
          </p:cNvPicPr>
          <p:nvPr/>
        </p:nvPicPr>
        <p:blipFill>
          <a:blip r:embed="rId2" cstate="print"/>
          <a:srcRect t="4673"/>
          <a:stretch>
            <a:fillRect/>
          </a:stretch>
        </p:blipFill>
        <p:spPr bwMode="auto">
          <a:xfrm>
            <a:off x="676570" y="841052"/>
            <a:ext cx="10933382" cy="586500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57300" y="197875"/>
            <a:ext cx="89332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Meghan waits to enter St George’s Chapel at Windsor Castle</a:t>
            </a:r>
            <a:endParaRPr lang="en-GB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6BE3D25-1E40-46BA-A564-CDA1225AA873}"/>
              </a:ext>
            </a:extLst>
          </p:cNvPr>
          <p:cNvSpPr txBox="1"/>
          <p:nvPr/>
        </p:nvSpPr>
        <p:spPr>
          <a:xfrm>
            <a:off x="246184" y="202178"/>
            <a:ext cx="8616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Flowers in St George’s Chapel at Windsor Castle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08D010-6672-4325-A3F8-CC72945BDFB3}"/>
              </a:ext>
            </a:extLst>
          </p:cNvPr>
          <p:cNvSpPr txBox="1"/>
          <p:nvPr/>
        </p:nvSpPr>
        <p:spPr>
          <a:xfrm>
            <a:off x="246184" y="6024880"/>
            <a:ext cx="5442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4098" name="Picture 2" descr="https://hips.hearstapps.com/hmg-prod.s3.amazonaws.com/images/gettyimages-960006260-1526724967.jpg?crop=1.00xw:0.752xh;0,0.154xh&amp;resize=768:*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779" y="859845"/>
            <a:ext cx="11476443" cy="57531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51212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6945" y="264082"/>
            <a:ext cx="8332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The Quire inside St George’s Chapel at Windsor Castle</a:t>
            </a:r>
          </a:p>
        </p:txBody>
      </p:sp>
      <p:pic>
        <p:nvPicPr>
          <p:cNvPr id="21506" name="Picture 2" descr="https://i1.wp.com/www.twochums.com/wp-content/uploads/2018/03/St-Georges-Chapel-choi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002" y="969029"/>
            <a:ext cx="11199997" cy="56248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762E34-FB37-403A-A9D0-C59908CB1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144" y="414202"/>
            <a:ext cx="2564219" cy="6029596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+mn-lt"/>
              </a:rPr>
              <a:t>The cake was designed by Claire </a:t>
            </a:r>
            <a:r>
              <a:rPr lang="en-GB" sz="2800" dirty="0" err="1">
                <a:latin typeface="+mn-lt"/>
              </a:rPr>
              <a:t>Ptak</a:t>
            </a:r>
            <a:r>
              <a:rPr lang="en-GB" sz="2800" dirty="0">
                <a:latin typeface="+mn-lt"/>
              </a:rPr>
              <a:t> and contained elderflower syrup made from elderflowers at the Queen’s Sandringham residence</a:t>
            </a:r>
            <a:endParaRPr lang="en-GB" sz="4000" dirty="0">
              <a:highlight>
                <a:srgbClr val="FFFF00"/>
              </a:highlight>
              <a:latin typeface="+mn-lt"/>
            </a:endParaRPr>
          </a:p>
        </p:txBody>
      </p:sp>
      <p:pic>
        <p:nvPicPr>
          <p:cNvPr id="3074" name="Picture 2" descr="https://pbs.twimg.com/media/Ddj_S-iWsAA_G7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7116" y="414202"/>
            <a:ext cx="9044394" cy="60295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0317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Image result for chiva charity">
            <a:extLst>
              <a:ext uri="{FF2B5EF4-FFF2-40B4-BE49-F238E27FC236}">
                <a16:creationId xmlns:a16="http://schemas.microsoft.com/office/drawing/2014/main" xmlns="" id="{B3E3D503-E609-4D24-9974-887316959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8525" y="1375470"/>
            <a:ext cx="3524250" cy="160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http://scottyslittlesoldiers.co.uk/wp-content/uploads/2016/09/footer-logo.png">
            <a:extLst>
              <a:ext uri="{FF2B5EF4-FFF2-40B4-BE49-F238E27FC236}">
                <a16:creationId xmlns:a16="http://schemas.microsoft.com/office/drawing/2014/main" xmlns="" id="{07C4B750-AF75-4355-A472-3522CB522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50" y="3788386"/>
            <a:ext cx="2838450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8" descr="Image result for StreetGames charity">
            <a:extLst>
              <a:ext uri="{FF2B5EF4-FFF2-40B4-BE49-F238E27FC236}">
                <a16:creationId xmlns:a16="http://schemas.microsoft.com/office/drawing/2014/main" xmlns="" id="{73018350-0FF3-4DB8-957E-BF270A21C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7614" y="3276600"/>
            <a:ext cx="3932058" cy="222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AutoShape 26" descr="Related image">
            <a:extLst>
              <a:ext uri="{FF2B5EF4-FFF2-40B4-BE49-F238E27FC236}">
                <a16:creationId xmlns:a16="http://schemas.microsoft.com/office/drawing/2014/main" xmlns="" id="{8C53850B-4BAC-4527-85A0-3BC929ED13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4" name="Picture 28" descr="The Wilderness Foundation Logo">
            <a:extLst>
              <a:ext uri="{FF2B5EF4-FFF2-40B4-BE49-F238E27FC236}">
                <a16:creationId xmlns:a16="http://schemas.microsoft.com/office/drawing/2014/main" xmlns="" id="{B361BAF3-67B9-4180-89AE-1CAD1D300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3979" y="5634930"/>
            <a:ext cx="5038386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5BF441B1-F037-48A6-8BB6-D298313D18ED}"/>
              </a:ext>
            </a:extLst>
          </p:cNvPr>
          <p:cNvSpPr txBox="1"/>
          <p:nvPr/>
        </p:nvSpPr>
        <p:spPr>
          <a:xfrm>
            <a:off x="247649" y="194370"/>
            <a:ext cx="8852673" cy="8925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>
                <a:solidFill>
                  <a:srgbClr val="0070C0"/>
                </a:solidFill>
              </a:rPr>
              <a:t>Prince Harry and Meghan suggested that guests donate to these seven charities instead of giving them a wedding present </a:t>
            </a:r>
          </a:p>
        </p:txBody>
      </p:sp>
      <p:sp>
        <p:nvSpPr>
          <p:cNvPr id="26" name="AutoShape 2" descr="Image result for surfers against sewage">
            <a:extLst>
              <a:ext uri="{FF2B5EF4-FFF2-40B4-BE49-F238E27FC236}">
                <a16:creationId xmlns:a16="http://schemas.microsoft.com/office/drawing/2014/main" xmlns="" id="{E9F10CF8-AF8E-4806-9A21-608BB3FE0E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7" name="Picture 26" descr="C:\Users\User\AppData\Local\Microsoft\Windows\Temporary Internet Files\Content.MSO\66B46FC0.tmp">
            <a:extLst>
              <a:ext uri="{FF2B5EF4-FFF2-40B4-BE49-F238E27FC236}">
                <a16:creationId xmlns:a16="http://schemas.microsoft.com/office/drawing/2014/main" xmlns="" id="{9E363363-562E-46A6-8334-B20CB835DD2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00323" y="3833683"/>
            <a:ext cx="2650434" cy="2567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6" descr="https://www.crisis.org.uk/media/237531/crisis_fblogo.jpg">
            <a:extLst>
              <a:ext uri="{FF2B5EF4-FFF2-40B4-BE49-F238E27FC236}">
                <a16:creationId xmlns:a16="http://schemas.microsoft.com/office/drawing/2014/main" xmlns="" id="{114A0C66-2399-4E71-BFA0-0252F1609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287" y="1382651"/>
            <a:ext cx="2741813" cy="229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Image result for Myna Mahila Foundation">
            <a:extLst>
              <a:ext uri="{FF2B5EF4-FFF2-40B4-BE49-F238E27FC236}">
                <a16:creationId xmlns:a16="http://schemas.microsoft.com/office/drawing/2014/main" xmlns="" id="{8A89AD90-FF46-4082-AA51-CB6492F4E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00323" y="303067"/>
            <a:ext cx="2844027" cy="284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7334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Image result for two wedding rings joined">
            <a:extLst>
              <a:ext uri="{FF2B5EF4-FFF2-40B4-BE49-F238E27FC236}">
                <a16:creationId xmlns:a16="http://schemas.microsoft.com/office/drawing/2014/main" xmlns="" id="{8191F32E-9871-4FED-9613-BD81EFB93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7750" y="397017"/>
            <a:ext cx="9744075" cy="585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3143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89</Words>
  <Application>Microsoft Office PowerPoint</Application>
  <PresentationFormat>Custom</PresentationFormat>
  <Paragraphs>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Welcome to our assembly</vt:lpstr>
      <vt:lpstr>Slide 2</vt:lpstr>
      <vt:lpstr>Slide 3</vt:lpstr>
      <vt:lpstr>Slide 4</vt:lpstr>
      <vt:lpstr>Slide 5</vt:lpstr>
      <vt:lpstr>Slide 6</vt:lpstr>
      <vt:lpstr>The cake was designed by Claire Ptak and contained elderflower syrup made from elderflowers at the Queen’s Sandringham residence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32</cp:revision>
  <dcterms:created xsi:type="dcterms:W3CDTF">2017-12-11T14:23:02Z</dcterms:created>
  <dcterms:modified xsi:type="dcterms:W3CDTF">2018-05-20T14:01:38Z</dcterms:modified>
</cp:coreProperties>
</file>