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7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47A36-B4E8-4962-AC38-ECD7D9D3C1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0B0E01-E1D4-4C15-B046-A57702E4D1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3AD3EB-8B2E-4348-AFE1-522890BB3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D511D-D6E4-4A84-9ECC-44BE10CF4F6B}" type="datetimeFigureOut">
              <a:rPr lang="en-GB" smtClean="0"/>
              <a:t>25/05/2021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0F0AF1-504A-42AF-8C9F-C7C034E84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1AD618-B2D4-4A56-9AED-2E4616F91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9B6FB-9590-48B3-B63A-52569E7EAA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7632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F7E97-C1D4-449F-A2CE-C5057B3AC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9927BF-E9E4-44DF-9E77-065412A5FE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089091-DF44-4DCD-A579-A82CCD0AF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D511D-D6E4-4A84-9ECC-44BE10CF4F6B}" type="datetimeFigureOut">
              <a:rPr lang="en-GB" smtClean="0"/>
              <a:t>25/05/2021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425B2E-5018-4970-BBAE-D925BF388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DE89DD-DC9B-4AF9-93AA-CA435B890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9B6FB-9590-48B3-B63A-52569E7EAA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7344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E9269-BE2E-4505-97EF-98E9E7B18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7B3561-C744-4F59-B446-3179E0A6D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0BB0EE-7C15-4626-80A6-4DFFA9419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D511D-D6E4-4A84-9ECC-44BE10CF4F6B}" type="datetimeFigureOut">
              <a:rPr lang="en-GB" smtClean="0"/>
              <a:t>25/05/2021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8944F4-98F3-48EC-AF01-A912AC9D6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8F9944-1D37-4566-A9C7-03E5FAD42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9B6FB-9590-48B3-B63A-52569E7EAA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8782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1A9BC-C9B2-43D8-B4AE-80967F3A9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9C06F4-BECB-43E2-98D7-79F9637A4E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19F30D-E947-4D67-84A8-F9D77DDF00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9AEF03-81AD-4A8D-AAC8-9484322B0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D511D-D6E4-4A84-9ECC-44BE10CF4F6B}" type="datetimeFigureOut">
              <a:rPr lang="en-GB" smtClean="0"/>
              <a:t>25/05/2021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2FCC72-E9FC-41D0-AED1-EB9210AD7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378A7C-EF4B-4194-9F07-BA551D370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9B6FB-9590-48B3-B63A-52569E7EAA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3481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3B870-AA20-49B4-AFF1-0C88F0938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819E1A-132B-4AA9-AEE3-9FAE054D04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791C8E-641F-40EC-AF50-4D6833D4BE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B68E23-C19F-47E0-9FF0-A8569DEC0A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D9469E-B9A0-4813-9B4A-CAEED7B34A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A970F41-5233-48D0-922B-68D70A3B6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D511D-D6E4-4A84-9ECC-44BE10CF4F6B}" type="datetimeFigureOut">
              <a:rPr lang="en-GB" smtClean="0"/>
              <a:t>25/05/2021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60074FA-A107-4456-ADBC-3F90E425D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1DC30E-27F3-43ED-8A7E-973C32C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9B6FB-9590-48B3-B63A-52569E7EAA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0406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70CC5-506E-42D4-B649-657FBD199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702FB4-28C4-4F63-B1CD-5315B869C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D511D-D6E4-4A84-9ECC-44BE10CF4F6B}" type="datetimeFigureOut">
              <a:rPr lang="en-GB" smtClean="0"/>
              <a:t>25/05/2021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73A1DA-0D27-4F10-92BA-12055EC14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AA9B2A-E06A-4EAB-8438-AE92FCFD5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9B6FB-9590-48B3-B63A-52569E7EAA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662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169A43-06BF-4872-8D67-AFD01946E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D511D-D6E4-4A84-9ECC-44BE10CF4F6B}" type="datetimeFigureOut">
              <a:rPr lang="en-GB" smtClean="0"/>
              <a:t>25/05/2021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F3DA09-7B66-4E90-B3A5-520719BE2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B8B957-9781-4338-A853-3A236626A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9B6FB-9590-48B3-B63A-52569E7EAA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6021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CDE00-46AE-41B0-8CF9-11495599D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1DD0FC-B1B9-471A-89B1-9456A806F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5EEED5-455F-481A-8D0B-A9FC859716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10694C-F77E-4795-BB8A-9BFB3EC2C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D511D-D6E4-4A84-9ECC-44BE10CF4F6B}" type="datetimeFigureOut">
              <a:rPr lang="en-GB" smtClean="0"/>
              <a:t>25/05/2021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492B32-38C6-4C76-9604-57483BB1B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0D9DC7-1028-41F6-86CE-25DCDE276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9B6FB-9590-48B3-B63A-52569E7EAA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0250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52984-4D97-4C53-A29D-14D0B7678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4574C2-580E-4BE7-8A76-8BFFD702C1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1A7D3A-7681-4552-8BCD-A31013B629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C489F0-7E5D-4A8E-87B9-F8F3CA040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D511D-D6E4-4A84-9ECC-44BE10CF4F6B}" type="datetimeFigureOut">
              <a:rPr lang="en-GB" smtClean="0"/>
              <a:t>25/05/2021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66E116-44A8-4586-9027-C2BA3F29A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208EC2-F409-48B8-8919-E31F68A4B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9B6FB-9590-48B3-B63A-52569E7EAA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7851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BD8C6-2892-4FC3-8B22-333223103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D1CCED-883D-4606-B98E-2CBC65F1EE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E554A6-2321-4D77-9C58-F83741E8B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D511D-D6E4-4A84-9ECC-44BE10CF4F6B}" type="datetimeFigureOut">
              <a:rPr lang="en-GB" smtClean="0"/>
              <a:t>25/05/2021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B2A2EF-7A73-4D0B-8A01-D4AE7E8ED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66DA46-91EC-46D3-8A59-EEF5C773C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9B6FB-9590-48B3-B63A-52569E7EAA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1534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F08157-3568-498A-9FED-7133C4BA9D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1EB5C5-AB95-47CA-8658-CC37ED56FE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DF7CE3-53AD-4C95-A94B-933CF2BC1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D511D-D6E4-4A84-9ECC-44BE10CF4F6B}" type="datetimeFigureOut">
              <a:rPr lang="en-GB" smtClean="0"/>
              <a:t>25/05/2021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6CD3A3-89DA-401F-9634-64978D63B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55D8A2-61F8-453A-ADBA-43B6539BA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9B6FB-9590-48B3-B63A-52569E7EAA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6491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49724EB-CED5-436E-B3BD-83F9AE4F3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32DBAD-99D9-43B2-804F-4EB3779293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F425DB-12FD-4EE9-A232-295513F68F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1D511D-D6E4-4A84-9ECC-44BE10CF4F6B}" type="datetimeFigureOut">
              <a:rPr lang="en-GB" smtClean="0"/>
              <a:t>25/05/2021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EFCDF2-CEBC-46D1-9239-882AD1840F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46F3D0-3A51-4B29-BC2E-64A0CFB263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B9B6FB-9590-48B3-B63A-52569E7EAA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5273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tangle 7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5DCF0E6F-89FC-4CBC-AC53-6CBC4D141C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4147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E8A44C1B-4958-4E73-94DB-A291993FA5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3074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B6482150-60B9-48DA-BD44-79E528653C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10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328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3FF1A685-E1E2-4DEF-B2BC-9E0A2F2875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11962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170" name="Picture 2" descr="The Travel Site That is Helping You Get A Friend For Life | TravelPulse">
            <a:extLst>
              <a:ext uri="{FF2B5EF4-FFF2-40B4-BE49-F238E27FC236}">
                <a16:creationId xmlns:a16="http://schemas.microsoft.com/office/drawing/2014/main" id="{C72D1A16-D98C-4241-8CAC-D3A33B6641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8465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146" name="Picture 2" descr="Elderly friends - The Ashford Independent &amp; Assisted Living">
            <a:extLst>
              <a:ext uri="{FF2B5EF4-FFF2-40B4-BE49-F238E27FC236}">
                <a16:creationId xmlns:a16="http://schemas.microsoft.com/office/drawing/2014/main" id="{A2106268-89C7-4675-B8FA-E92980A998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76300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287DE0E0-7BA5-49A1-B524-DEE698AC05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000" y="729000"/>
            <a:ext cx="1080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64272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Rectangle 86">
            <a:extLst>
              <a:ext uri="{FF2B5EF4-FFF2-40B4-BE49-F238E27FC236}">
                <a16:creationId xmlns:a16="http://schemas.microsoft.com/office/drawing/2014/main" id="{E1750109-3B91-4506-B997-0CD8E35A14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56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E72D8D1B-59F6-4FF3-8547-9BBB6129F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480060"/>
            <a:ext cx="3442553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38" name="Picture 18" descr="ShockedEmoji - CloudNine">
            <a:extLst>
              <a:ext uri="{FF2B5EF4-FFF2-40B4-BE49-F238E27FC236}">
                <a16:creationId xmlns:a16="http://schemas.microsoft.com/office/drawing/2014/main" id="{2E3858B1-A150-44C2-AF53-A237BB8912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8889" y="643467"/>
            <a:ext cx="2469463" cy="2475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2C444748-5A8D-4B53-89FE-42B455DFA2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5618" y="487090"/>
            <a:ext cx="3588171" cy="278104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32" name="Picture 12" descr="Angry Face Emoji (U+1F620)">
            <a:extLst>
              <a:ext uri="{FF2B5EF4-FFF2-40B4-BE49-F238E27FC236}">
                <a16:creationId xmlns:a16="http://schemas.microsoft.com/office/drawing/2014/main" id="{933B1367-5D51-4229-84F3-FDA6682DBA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73816" y="650497"/>
            <a:ext cx="2468623" cy="2468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3" name="Rectangle 92">
            <a:extLst>
              <a:ext uri="{FF2B5EF4-FFF2-40B4-BE49-F238E27FC236}">
                <a16:creationId xmlns:a16="http://schemas.microsoft.com/office/drawing/2014/main" id="{14044C96-7CFD-44DB-A579-D77B0D37C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5998" y="487090"/>
            <a:ext cx="3588174" cy="278104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6" name="Picture 6" descr="Crying Face Emoji (U+1F622)">
            <a:extLst>
              <a:ext uri="{FF2B5EF4-FFF2-40B4-BE49-F238E27FC236}">
                <a16:creationId xmlns:a16="http://schemas.microsoft.com/office/drawing/2014/main" id="{1BECA916-6338-43A9-A77D-BDEBFE4CB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05658" y="650497"/>
            <a:ext cx="2468623" cy="2468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" name="Rectangle 94">
            <a:extLst>
              <a:ext uri="{FF2B5EF4-FFF2-40B4-BE49-F238E27FC236}">
                <a16:creationId xmlns:a16="http://schemas.microsoft.com/office/drawing/2014/main" id="{8FC8C21F-9484-4A71-ABFA-6C10682FA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3603670"/>
            <a:ext cx="3442553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4" name="Picture 4" descr="Happiness Emoji Images, Stock Photos &amp; Vectors | Shutterstock">
            <a:extLst>
              <a:ext uri="{FF2B5EF4-FFF2-40B4-BE49-F238E27FC236}">
                <a16:creationId xmlns:a16="http://schemas.microsoft.com/office/drawing/2014/main" id="{7094581E-62C3-4835-9932-BA31632945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902"/>
          <a:stretch/>
        </p:blipFill>
        <p:spPr bwMode="auto">
          <a:xfrm>
            <a:off x="887064" y="3748194"/>
            <a:ext cx="2575912" cy="247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7" name="Rectangle 96">
            <a:extLst>
              <a:ext uri="{FF2B5EF4-FFF2-40B4-BE49-F238E27FC236}">
                <a16:creationId xmlns:a16="http://schemas.microsoft.com/office/drawing/2014/main" id="{F4FFA271-A10A-4AC3-8F06-E3313A197A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9502" y="3603670"/>
            <a:ext cx="3601167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7F9FE375-3674-4B26-B67B-30AFAF78C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5618" y="3610700"/>
            <a:ext cx="3588171" cy="278104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34" name="Picture 14" descr="The 'tears of joy' emoji is the worst of all – it's used to gloat about  human suffering | Abi Wilkinson | The Guardian">
            <a:extLst>
              <a:ext uri="{FF2B5EF4-FFF2-40B4-BE49-F238E27FC236}">
                <a16:creationId xmlns:a16="http://schemas.microsoft.com/office/drawing/2014/main" id="{7793956E-05EA-4893-8B14-2B2F2E7AC2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13358" y="3818714"/>
            <a:ext cx="3201482" cy="2401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6" name="Picture 16" descr="🥰 kiss kiss kiss - Emoji - The Shorty Awards">
            <a:extLst>
              <a:ext uri="{FF2B5EF4-FFF2-40B4-BE49-F238E27FC236}">
                <a16:creationId xmlns:a16="http://schemas.microsoft.com/office/drawing/2014/main" id="{1A3ACA51-634D-485E-9760-1214F585C4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07669" y="3755224"/>
            <a:ext cx="2464601" cy="2464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8380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098" name="Picture 2" descr="Closed door Royalty Free Vector Image - VectorStock">
            <a:extLst>
              <a:ext uri="{FF2B5EF4-FFF2-40B4-BE49-F238E27FC236}">
                <a16:creationId xmlns:a16="http://schemas.microsoft.com/office/drawing/2014/main" id="{C0A0BC3A-690D-4B68-A436-F69F80ECA9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28" r="-1" b="32456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85360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6" name="Picture 4" descr="Door Ajar Stock Illustrations – 374 Door Ajar Stock Illustrations, Vectors  &amp; Clipart - Dreamstime">
            <a:extLst>
              <a:ext uri="{FF2B5EF4-FFF2-40B4-BE49-F238E27FC236}">
                <a16:creationId xmlns:a16="http://schemas.microsoft.com/office/drawing/2014/main" id="{AA3E9D2F-FBF7-4BDC-91A2-C6286C2283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50759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Keeping the Doors Wide Open - Medical Forum">
            <a:extLst>
              <a:ext uri="{FF2B5EF4-FFF2-40B4-BE49-F238E27FC236}">
                <a16:creationId xmlns:a16="http://schemas.microsoft.com/office/drawing/2014/main" id="{DE992BB2-E344-469D-8398-7D51D2D0E8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0" b="1150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87552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0</Words>
  <Application>Microsoft Office PowerPoint</Application>
  <PresentationFormat>Widescreen</PresentationFormat>
  <Paragraphs>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Hilary Homer</cp:lastModifiedBy>
  <cp:revision>4</cp:revision>
  <dcterms:created xsi:type="dcterms:W3CDTF">2021-05-13T15:01:03Z</dcterms:created>
  <dcterms:modified xsi:type="dcterms:W3CDTF">2021-05-25T10:45:11Z</dcterms:modified>
</cp:coreProperties>
</file>