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06" autoAdjust="0"/>
    <p:restoredTop sz="94660"/>
  </p:normalViewPr>
  <p:slideViewPr>
    <p:cSldViewPr snapToGrid="0">
      <p:cViewPr>
        <p:scale>
          <a:sx n="100" d="100"/>
          <a:sy n="100" d="100"/>
        </p:scale>
        <p:origin x="-1242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3B102A-CED0-4DB2-AE5B-B080B7C83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9715A6-FF48-4C59-9582-BF4468B9A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928359-41CD-4D76-917B-B4682E2A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908E15-97A8-4373-9ED1-F99F5D6B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AEB887-5BDB-46C6-849E-AD3798A3C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125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175A37-6AEF-4C66-9718-25F6DF1B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6A207D-4B70-48D1-9540-9B99FE023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7C67A9-F90A-4634-AF8E-D013A5A7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09A742-E892-4AA9-A005-A8A24C030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B82352-C33B-483D-B793-911472671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2070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9FA24F-B6B3-4EC8-927C-1D58EF171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9836099-FB2B-44CE-8938-4DE566842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03ED6A-FE28-4D70-ADFD-AF881FBD4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2C2E26-4D63-4EB4-B3A3-F6CFDBEF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E41013-5D7B-4AB5-B81C-1D9ACD07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7572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88F3C1-0A70-4E85-943A-A85E3E7E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EA87E7-5F7A-4186-A012-1C3EB08E9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DFFE817-A6B6-4AF5-A9CE-457304AF0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35950E1-939D-4B61-969B-040FB4CC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8EEF99-AAEC-4CBE-B7FC-1EEC442D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6BD591-7324-4395-9EE0-0ECA3C9E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5864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614218-80D3-43B9-A086-E037263A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0367D9-99BD-430C-9901-75B15F41A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A88BB8C-14BF-4742-8BD8-2D49FB7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1973B63-12CA-4855-AAEF-7C66E0B7C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F193EEC-1CD7-4496-B48F-F65C2537D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56D14C4-5D0D-493F-AA25-8DAC4371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5734A0B-D53A-4996-B353-BEE3F2594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20F613D-E3FD-4C00-9D2A-9E17EB93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8842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39C98A-20C8-4BA4-B704-05EAE9E7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5E39CF4-660A-4027-A013-580102D8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66A79FF-11E8-4350-9966-D9963CCE3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DFC4AFA-6205-4B7A-96F4-75B06E020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642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9813B4A-1B22-4936-9176-680165BB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DCCDC93-5358-4B81-9EA4-93EC04ED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A8A1F5B-4143-4E62-8093-DD9C4FE7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4005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F4F45B-130C-4AE7-A35A-D9C83022B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936C2A-08EE-484D-A4D5-5560A5333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DA1D93C-8224-48D6-92B1-29EF3A6D0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DEFF0FF-5716-47E1-BC12-FBDF982EB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20535DE-E4E8-46AE-85B0-3065918F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982F595-2D07-4EB6-83C3-91EFAACC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3234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27E238-E3DB-4317-BBB0-D3140FE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803565C-E993-440E-9F27-2D39A5C3C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CA2FE16-64BA-4A9D-9661-17EA569FB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0AD67A3-A39E-418C-A415-84DE4F253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C208AF5-E94C-4850-908C-7BFE1D6E4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31C656C-D318-4BCD-82CB-BBB85FF9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562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326D8D-27AB-4D1E-A386-D09D6BDD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132663D-0679-4CD1-8B83-888591422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38530A-4158-4FB8-9430-B99651E7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ED4688-D016-4856-A832-63F43AFB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853AB2-4F0D-4393-B035-B3AF9D0B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3366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892967A-6342-4297-BD2A-251ADEADD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CA7D209-D2FA-442F-95EB-402F46D91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586088-C77C-473F-B3DD-A3C1E9FFB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BB8548-D2DD-413E-B265-1AE4664B8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1321E4-FCD4-4C9F-8C4F-A1451C5D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4007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84B12BA-18D1-4AAC-AB61-E0C251192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EF01A3-A74E-478F-BC21-7FD4DAEFE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11D1E7-8F4B-4F1E-8464-98A965911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CEF02-969C-4D7D-B2D8-252AA5162CB4}" type="datetimeFigureOut">
              <a:rPr lang="en-GB" smtClean="0"/>
              <a:pPr/>
              <a:t>05/04/2018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5327B6-5CED-44FC-9254-FD8F5082A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C63464-37C0-448B-BAB6-C2F5BF957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B918E-73D7-4F67-9D08-5993C9DED0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62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34B3AD-96BA-43CC-ACB4-D4BCF7842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8179" y="1562886"/>
            <a:ext cx="9895643" cy="3732228"/>
          </a:xfrm>
        </p:spPr>
        <p:txBody>
          <a:bodyPr>
            <a:noAutofit/>
          </a:bodyPr>
          <a:lstStyle/>
          <a:p>
            <a:r>
              <a:rPr lang="en-GB" sz="13000" b="1" dirty="0">
                <a:solidFill>
                  <a:srgbClr val="FF0000"/>
                </a:solidFill>
              </a:rPr>
              <a:t>Welcome to our assembly</a:t>
            </a:r>
          </a:p>
        </p:txBody>
      </p:sp>
    </p:spTree>
    <p:extLst>
      <p:ext uri="{BB962C8B-B14F-4D97-AF65-F5344CB8AC3E}">
        <p14:creationId xmlns:p14="http://schemas.microsoft.com/office/powerpoint/2010/main" xmlns="" val="2558370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things with half missing">
            <a:extLst>
              <a:ext uri="{FF2B5EF4-FFF2-40B4-BE49-F238E27FC236}">
                <a16:creationId xmlns:a16="http://schemas.microsoft.com/office/drawing/2014/main" xmlns="" id="{F87D2333-A092-49B2-8765-5991F06A9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61925"/>
            <a:ext cx="8715375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374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gs with half missing">
            <a:extLst>
              <a:ext uri="{FF2B5EF4-FFF2-40B4-BE49-F238E27FC236}">
                <a16:creationId xmlns:a16="http://schemas.microsoft.com/office/drawing/2014/main" xmlns="" id="{3EBEE4AB-AB6F-4125-BFC4-3E6611A2C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61925"/>
            <a:ext cx="8715375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827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half a chocolate bar">
            <a:extLst>
              <a:ext uri="{FF2B5EF4-FFF2-40B4-BE49-F238E27FC236}">
                <a16:creationId xmlns:a16="http://schemas.microsoft.com/office/drawing/2014/main" xmlns="" id="{FCADA8B7-EC2B-4942-B56C-6914C1624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0350" y="295275"/>
            <a:ext cx="6838950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472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things cut into half">
            <a:extLst>
              <a:ext uri="{FF2B5EF4-FFF2-40B4-BE49-F238E27FC236}">
                <a16:creationId xmlns:a16="http://schemas.microsoft.com/office/drawing/2014/main" xmlns="" id="{2EC48C87-276A-40AC-B016-569A582C2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370" y="333374"/>
            <a:ext cx="4754993" cy="633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062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mage result for men only in parliament in victorian times">
            <a:extLst>
              <a:ext uri="{FF2B5EF4-FFF2-40B4-BE49-F238E27FC236}">
                <a16:creationId xmlns:a16="http://schemas.microsoft.com/office/drawing/2014/main" xmlns="" id="{5825DDDB-8D4B-47F8-A435-0D5051C1B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5188"/>
            <a:ext cx="9210675" cy="618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81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1918 representation of the people act">
            <a:extLst>
              <a:ext uri="{FF2B5EF4-FFF2-40B4-BE49-F238E27FC236}">
                <a16:creationId xmlns:a16="http://schemas.microsoft.com/office/drawing/2014/main" xmlns="" id="{837CA088-E23E-48F6-85DF-DB6E80338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" y="76200"/>
            <a:ext cx="5429250" cy="66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posting vote at ballot box UK">
            <a:extLst>
              <a:ext uri="{FF2B5EF4-FFF2-40B4-BE49-F238E27FC236}">
                <a16:creationId xmlns:a16="http://schemas.microsoft.com/office/drawing/2014/main" xmlns="" id="{C4C3E080-7C77-4F8F-B7B6-E88B51C49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5975" y="1708893"/>
            <a:ext cx="6005513" cy="308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5949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D5080E-25B9-477B-81B6-7591EBDEE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</a:rPr>
              <a:t>‘Suffrage’ </a:t>
            </a:r>
            <a:r>
              <a:rPr lang="en-GB" sz="6000" b="1" dirty="0">
                <a:solidFill>
                  <a:srgbClr val="FF0000"/>
                </a:solidFill>
              </a:rPr>
              <a:t>means </a:t>
            </a:r>
            <a:r>
              <a:rPr lang="en-GB" sz="6000" b="1" dirty="0" smtClean="0">
                <a:solidFill>
                  <a:srgbClr val="FF0000"/>
                </a:solidFill>
              </a:rPr>
              <a:t>‘the right to vote’</a:t>
            </a:r>
            <a:endParaRPr lang="en-GB" sz="60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://historicaleventsblog.weebly.com/uploads/1/0/3/5/10351944/published/suffragettes2-e1413212913955.jpg?1496073757">
            <a:extLst>
              <a:ext uri="{FF2B5EF4-FFF2-40B4-BE49-F238E27FC236}">
                <a16:creationId xmlns:a16="http://schemas.microsoft.com/office/drawing/2014/main" xmlns="" id="{F534FBE6-A3AE-499F-B1BD-9F6E77B922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23773"/>
            <a:ext cx="6252929" cy="30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lated image">
            <a:extLst>
              <a:ext uri="{FF2B5EF4-FFF2-40B4-BE49-F238E27FC236}">
                <a16:creationId xmlns:a16="http://schemas.microsoft.com/office/drawing/2014/main" xmlns="" id="{42E87473-EE71-4E62-ABF4-4BF46109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2824" y="1741552"/>
            <a:ext cx="5599176" cy="314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28D243E-BDEC-4613-9832-64855936CE1D}"/>
              </a:ext>
            </a:extLst>
          </p:cNvPr>
          <p:cNvSpPr txBox="1"/>
          <p:nvPr/>
        </p:nvSpPr>
        <p:spPr>
          <a:xfrm>
            <a:off x="539496" y="4891088"/>
            <a:ext cx="5468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Suffragists</a:t>
            </a:r>
            <a:r>
              <a:rPr lang="en-GB" sz="2800" dirty="0">
                <a:solidFill>
                  <a:srgbClr val="FF0000"/>
                </a:solidFill>
              </a:rPr>
              <a:t> used peaceful means to get their message </a:t>
            </a:r>
            <a:r>
              <a:rPr lang="en-GB" sz="2800" dirty="0" smtClean="0">
                <a:solidFill>
                  <a:srgbClr val="FF0000"/>
                </a:solidFill>
              </a:rPr>
              <a:t>heard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3675C84-9D19-44C9-ADAA-23A73853BD7F}"/>
              </a:ext>
            </a:extLst>
          </p:cNvPr>
          <p:cNvSpPr txBox="1"/>
          <p:nvPr/>
        </p:nvSpPr>
        <p:spPr>
          <a:xfrm>
            <a:off x="6592824" y="4891088"/>
            <a:ext cx="5599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Suffragettes</a:t>
            </a:r>
            <a:r>
              <a:rPr lang="en-GB" sz="2800" dirty="0">
                <a:solidFill>
                  <a:srgbClr val="FF0000"/>
                </a:solidFill>
              </a:rPr>
              <a:t> were determined to win the vote by any </a:t>
            </a:r>
            <a:r>
              <a:rPr lang="en-GB" sz="2800" dirty="0" smtClean="0">
                <a:solidFill>
                  <a:srgbClr val="FF0000"/>
                </a:solidFill>
              </a:rPr>
              <a:t>means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7345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33</Words>
  <Application>Microsoft Office PowerPoint</Application>
  <PresentationFormat>Custom</PresentationFormat>
  <Paragraphs>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Welcome to our assembly</vt:lpstr>
      <vt:lpstr>Slide 2</vt:lpstr>
      <vt:lpstr>Slide 3</vt:lpstr>
      <vt:lpstr>Slide 4</vt:lpstr>
      <vt:lpstr>Slide 5</vt:lpstr>
      <vt:lpstr>Slide 6</vt:lpstr>
      <vt:lpstr>Slide 7</vt:lpstr>
      <vt:lpstr>‘Suffrage’ means ‘the right to vote’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14</cp:revision>
  <dcterms:created xsi:type="dcterms:W3CDTF">2018-01-11T19:53:16Z</dcterms:created>
  <dcterms:modified xsi:type="dcterms:W3CDTF">2018-04-05T16:16:07Z</dcterms:modified>
</cp:coreProperties>
</file>