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60" r:id="rId5"/>
    <p:sldId id="259" r:id="rId6"/>
    <p:sldId id="261" r:id="rId7"/>
    <p:sldId id="258" r:id="rId8"/>
    <p:sldId id="264" r:id="rId9"/>
    <p:sldId id="263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72" y="-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3DDF0D-5FA0-454B-9A17-0AA913F7E6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CD5615C-CFF3-4418-8FBD-CD57F73C2E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057C3A8-68B5-479F-8925-F6AA5DC51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66BFD-0499-4AE1-9250-4FF4225DF2FA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93F8679-EF99-47D5-B1E3-80ED27EE4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39E23FE-9A7D-4C31-A0D4-BF5B7A84A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D4D9-9756-42C0-9C5C-EB45E265C0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00665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B6BDE7F-6342-4051-934A-6E55121DC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10AD9BE-C749-4D56-8A12-EB48EA560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B109776-AC3D-4708-9070-6A04D202E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66BFD-0499-4AE1-9250-4FF4225DF2FA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EA69DD9-C1B1-4AF1-A27A-CF2CBD2F6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622E1A9-263F-4694-A62D-A6FCE9128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D4D9-9756-42C0-9C5C-EB45E265C0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32033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F2398A-6C1A-4749-B0B3-7ED36158B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E289759-388E-45D0-8021-0383418C0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A5FC7CD-3DA6-48A8-BF97-CB9ABBF2A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66BFD-0499-4AE1-9250-4FF4225DF2FA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B08F6C7-7212-412E-8B4E-176723140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6D750FE-6D64-4914-ACBB-D31996E29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D4D9-9756-42C0-9C5C-EB45E265C0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51623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EB544D7-2FE8-408D-AB9C-297A94A53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E432D32-05D2-4175-B8FA-8124104D83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AC20074-6DDD-49CB-BB51-582CD5DBA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764CF1B-D609-4996-97E7-A5FABF59E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66BFD-0499-4AE1-9250-4FF4225DF2FA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9AE1891-E556-4FD2-8D78-C45A898F8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8CF9C4E-B945-49CF-BF73-25C2ADCF4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D4D9-9756-42C0-9C5C-EB45E265C0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7864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FB44A4-09C3-4CF7-93A8-AACAC6941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0ED92E-816D-485B-A4B2-F0DF960B2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CE9F3B6-444B-4832-B9FA-6A73F78BE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072C084-04E3-4233-86E0-27C27A2630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37F32F29-1E99-4F30-BD20-017EF3DEFD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D17D3F3A-BEF2-4ACE-A3F9-3BE18E84A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66BFD-0499-4AE1-9250-4FF4225DF2FA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1F4D7F0-7212-468B-96D3-463EEABE5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765A7E9A-F214-4ABC-9E82-C6B1E155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D4D9-9756-42C0-9C5C-EB45E265C0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16106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38EB82-CEA3-4306-91A2-DF102ACF6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0D4534A-2BB6-4017-9598-BE915E69F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66BFD-0499-4AE1-9250-4FF4225DF2FA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AF30FFC-9396-40E0-B174-AE82E6C4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AD5812D-CDA1-46CF-88DE-0C0DE849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D4D9-9756-42C0-9C5C-EB45E265C0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3288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C6D6749-E5AC-473A-AFC5-554863A39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66BFD-0499-4AE1-9250-4FF4225DF2FA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13CC487-7703-47EC-93D1-45D6F7497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6A6E950-BFAC-496C-B77D-D04C6F9AE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D4D9-9756-42C0-9C5C-EB45E265C0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29954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B67BA2-A1F4-4784-B770-8456A09F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A4F9CB8-784C-4851-B0E5-935712542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02AFA77-0120-444E-BFB2-23001B132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7C7551F-42FD-4C54-8568-A04633562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66BFD-0499-4AE1-9250-4FF4225DF2FA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E5554E1-0667-465A-8036-4E213DD6B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F5CD481-8CA8-4FC7-8318-124B6DD3D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D4D9-9756-42C0-9C5C-EB45E265C0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8105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EDA346-8011-4CAD-A0EE-7BCD7C514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6FEF536-8D76-4515-876F-3CA74E801C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D64A333-F8AC-4C23-A090-49FB397B0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0367502-8A7A-4060-B40A-BCE9F867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66BFD-0499-4AE1-9250-4FF4225DF2FA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338CAAE-17E8-4C47-AAC6-03E62CF55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883BAD1-9798-4E4D-B4CC-9509DFD45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D4D9-9756-42C0-9C5C-EB45E265C0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1616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2768E4-52E1-4AC5-B7EE-75DC1B877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106BEE2-D63A-440F-A533-44217FFDC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4542CCA-FFA2-41A0-B54C-1A994DE54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66BFD-0499-4AE1-9250-4FF4225DF2FA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4D55708-8565-48E5-AB6C-733B64F8D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EF2370-0FD0-4B17-B797-68A51385A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D4D9-9756-42C0-9C5C-EB45E265C0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19146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C0BA7D3-5B1D-425C-B61A-FD2703CFBF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7F76C13-2788-4127-AE71-6ED125DED5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DC71842-D8D4-49F7-BDAD-C24A0852D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66BFD-0499-4AE1-9250-4FF4225DF2FA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36B8EE-3272-496C-B3E7-4E7009BAD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EB34108-433F-40FA-A497-C4CDBFB7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D4D9-9756-42C0-9C5C-EB45E265C0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1117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35BEF41C-60A9-47A5-9679-382B8A52C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522BEE8-A000-4314-BEDF-FEFB1749C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317C85E-AD58-4996-A4F7-F190B339C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66BFD-0499-4AE1-9250-4FF4225DF2FA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AD2F172-0F83-49F1-AD5B-01302DF614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F80C55B-0369-41A4-BB7E-FDA101619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9D4D9-9756-42C0-9C5C-EB45E265C0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6322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9B6D9AC-8C5A-418B-9ADA-4877F5491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567" y="1133167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3800" dirty="0">
                <a:solidFill>
                  <a:srgbClr val="FF0000"/>
                </a:solidFill>
              </a:rPr>
              <a:t>Welcome to our assembly</a:t>
            </a:r>
          </a:p>
        </p:txBody>
      </p:sp>
    </p:spTree>
    <p:extLst>
      <p:ext uri="{BB962C8B-B14F-4D97-AF65-F5344CB8AC3E}">
        <p14:creationId xmlns:p14="http://schemas.microsoft.com/office/powerpoint/2010/main" xmlns="" val="1522353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EC7D2E4-084F-46B3-AA0E-D8CCE390DC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n-GB" sz="9600" b="1" dirty="0">
                <a:solidFill>
                  <a:srgbClr val="FF0000"/>
                </a:solidFill>
              </a:rPr>
              <a:t>Fastest </a:t>
            </a:r>
            <a:r>
              <a:rPr lang="en-GB" sz="9600" b="1" dirty="0" smtClean="0">
                <a:solidFill>
                  <a:srgbClr val="FF0000"/>
                </a:solidFill>
              </a:rPr>
              <a:t>human?</a:t>
            </a:r>
            <a:endParaRPr lang="en-GB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7949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sain-bolt">
            <a:extLst>
              <a:ext uri="{FF2B5EF4-FFF2-40B4-BE49-F238E27FC236}">
                <a16:creationId xmlns="" xmlns:a16="http://schemas.microsoft.com/office/drawing/2014/main" id="{90370C51-9A2F-4978-9566-BB77A161A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688" y="179406"/>
            <a:ext cx="11096624" cy="649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4863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EC7D2E4-084F-46B3-AA0E-D8CCE390DC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n-GB" sz="9600" b="1" dirty="0">
                <a:solidFill>
                  <a:srgbClr val="FF0000"/>
                </a:solidFill>
              </a:rPr>
              <a:t>Fastest </a:t>
            </a:r>
            <a:r>
              <a:rPr lang="en-GB" sz="9600" b="1" dirty="0" smtClean="0">
                <a:solidFill>
                  <a:srgbClr val="FF0000"/>
                </a:solidFill>
              </a:rPr>
              <a:t>train?</a:t>
            </a:r>
            <a:endParaRPr lang="en-GB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8217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rain">
            <a:extLst>
              <a:ext uri="{FF2B5EF4-FFF2-40B4-BE49-F238E27FC236}">
                <a16:creationId xmlns="" xmlns:a16="http://schemas.microsoft.com/office/drawing/2014/main" id="{4637B689-0793-4689-A3FC-8814ED1B5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128" y="344360"/>
            <a:ext cx="10791744" cy="616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71917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EC7D2E4-084F-46B3-AA0E-D8CCE390DC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4438" y="1122363"/>
            <a:ext cx="9763125" cy="2387600"/>
          </a:xfrm>
        </p:spPr>
        <p:txBody>
          <a:bodyPr>
            <a:normAutofit fontScale="90000"/>
          </a:bodyPr>
          <a:lstStyle/>
          <a:p>
            <a:r>
              <a:rPr lang="en-GB" sz="9600" b="1" dirty="0">
                <a:solidFill>
                  <a:srgbClr val="FF0000"/>
                </a:solidFill>
              </a:rPr>
              <a:t>Fastest </a:t>
            </a:r>
            <a:r>
              <a:rPr lang="en-GB" sz="9600" b="1" dirty="0" smtClean="0">
                <a:solidFill>
                  <a:srgbClr val="FF0000"/>
                </a:solidFill>
              </a:rPr>
              <a:t>rollercoaster</a:t>
            </a:r>
            <a:r>
              <a:rPr lang="en-GB" sz="9600" b="1" dirty="0">
                <a:solidFill>
                  <a:srgbClr val="FF0000"/>
                </a:solidFill>
              </a:rPr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xmlns="" val="3636511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ollar-coaster">
            <a:extLst>
              <a:ext uri="{FF2B5EF4-FFF2-40B4-BE49-F238E27FC236}">
                <a16:creationId xmlns="" xmlns:a16="http://schemas.microsoft.com/office/drawing/2014/main" id="{34D1D3CC-5274-4159-8CC6-5E4237FFC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825" y="428403"/>
            <a:ext cx="11182350" cy="600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0410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EC7D2E4-084F-46B3-AA0E-D8CCE390DC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sz="9600" b="1" dirty="0">
                <a:solidFill>
                  <a:srgbClr val="FF0000"/>
                </a:solidFill>
              </a:rPr>
              <a:t>Fastest </a:t>
            </a:r>
            <a:r>
              <a:rPr lang="en-GB" sz="9600" b="1" dirty="0" smtClean="0">
                <a:solidFill>
                  <a:srgbClr val="FF0000"/>
                </a:solidFill>
              </a:rPr>
              <a:t>land animal?</a:t>
            </a:r>
            <a:endParaRPr lang="en-GB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016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heetah">
            <a:extLst>
              <a:ext uri="{FF2B5EF4-FFF2-40B4-BE49-F238E27FC236}">
                <a16:creationId xmlns="" xmlns:a16="http://schemas.microsoft.com/office/drawing/2014/main" id="{72421983-8C00-43EF-9CD8-8BDF346FB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342" y="213065"/>
            <a:ext cx="11316901" cy="590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0779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jamie oliver 15 minute meals">
            <a:extLst>
              <a:ext uri="{FF2B5EF4-FFF2-40B4-BE49-F238E27FC236}">
                <a16:creationId xmlns="" xmlns:a16="http://schemas.microsoft.com/office/drawing/2014/main" id="{F80CCD94-AFA0-4034-883C-CCF953BEF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2133" y="1104899"/>
            <a:ext cx="7399867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jamie oliver 15 minute meals">
            <a:extLst>
              <a:ext uri="{FF2B5EF4-FFF2-40B4-BE49-F238E27FC236}">
                <a16:creationId xmlns="" xmlns:a16="http://schemas.microsoft.com/office/drawing/2014/main" id="{C95BA551-A065-471B-9F4B-C80242741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25" y="0"/>
            <a:ext cx="5408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8099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1.thehealthsite.com/wp-content/uploads/2017/03/eating-too-fast.jpg">
            <a:extLst>
              <a:ext uri="{FF2B5EF4-FFF2-40B4-BE49-F238E27FC236}">
                <a16:creationId xmlns="" xmlns:a16="http://schemas.microsoft.com/office/drawing/2014/main" id="{8D6B9B5D-C0D1-42FA-A7C9-28ECEFF7C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1" y="472208"/>
            <a:ext cx="10972799" cy="591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9727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slow down quotes">
            <a:extLst>
              <a:ext uri="{FF2B5EF4-FFF2-40B4-BE49-F238E27FC236}">
                <a16:creationId xmlns="" xmlns:a16="http://schemas.microsoft.com/office/drawing/2014/main" id="{CD0455A3-9D4C-4840-902F-2052F442F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49" y="353616"/>
            <a:ext cx="11058525" cy="622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92784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45F3DA3-BD24-4381-9C5B-CF4830952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984" y="674703"/>
            <a:ext cx="10466033" cy="421162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Aft>
                <a:spcPts val="4000"/>
              </a:spcAft>
              <a:buNone/>
            </a:pPr>
            <a:r>
              <a:rPr lang="en-GB" sz="8600" dirty="0" smtClean="0">
                <a:solidFill>
                  <a:srgbClr val="FF0000"/>
                </a:solidFill>
              </a:rPr>
              <a:t>‘Be still, </a:t>
            </a:r>
            <a:r>
              <a:rPr lang="en-GB" sz="8600" dirty="0">
                <a:solidFill>
                  <a:srgbClr val="FF0000"/>
                </a:solidFill>
              </a:rPr>
              <a:t>and know that I am </a:t>
            </a:r>
            <a:r>
              <a:rPr lang="en-GB" sz="8600" dirty="0" smtClean="0">
                <a:solidFill>
                  <a:srgbClr val="FF0000"/>
                </a:solidFill>
              </a:rPr>
              <a:t>God.’</a:t>
            </a:r>
          </a:p>
          <a:p>
            <a:pPr marL="0" indent="0" algn="r">
              <a:buNone/>
            </a:pPr>
            <a:r>
              <a:rPr lang="en-GB" sz="6000" i="1" dirty="0" smtClean="0">
                <a:solidFill>
                  <a:srgbClr val="FF0000"/>
                </a:solidFill>
              </a:rPr>
              <a:t>Psalm 46</a:t>
            </a:r>
            <a:endParaRPr lang="en-GB" sz="6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9646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30</Words>
  <Application>Microsoft Office PowerPoint</Application>
  <PresentationFormat>Custom</PresentationFormat>
  <Paragraphs>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Fastest human?</vt:lpstr>
      <vt:lpstr>Slide 3</vt:lpstr>
      <vt:lpstr>Fastest train?</vt:lpstr>
      <vt:lpstr>Slide 5</vt:lpstr>
      <vt:lpstr>Fastest rollercoaster?  </vt:lpstr>
      <vt:lpstr>Slide 7</vt:lpstr>
      <vt:lpstr>Fastest land animal?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9</cp:revision>
  <dcterms:created xsi:type="dcterms:W3CDTF">2018-01-29T17:47:25Z</dcterms:created>
  <dcterms:modified xsi:type="dcterms:W3CDTF">2018-03-02T11:02:30Z</dcterms:modified>
</cp:coreProperties>
</file>