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6" r:id="rId1"/>
  </p:sldMasterIdLst>
  <p:sldIdLst>
    <p:sldId id="257" r:id="rId2"/>
    <p:sldId id="258" r:id="rId3"/>
    <p:sldId id="256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2233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9559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6911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20990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28283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86619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37772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9090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53708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66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567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602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063" y="2018489"/>
            <a:ext cx="8001000" cy="2971801"/>
          </a:xfrm>
        </p:spPr>
        <p:txBody>
          <a:bodyPr>
            <a:noAutofit/>
          </a:bodyPr>
          <a:lstStyle/>
          <a:p>
            <a:r>
              <a:rPr lang="en-GB" sz="8000" spc="150" dirty="0">
                <a:ln>
                  <a:noFill/>
                </a:ln>
                <a:solidFill>
                  <a:srgbClr val="00B050"/>
                </a:solidFill>
                <a:latin typeface="Corbel" panose="020B0503020204020204"/>
              </a:rPr>
              <a:t>Can you identify the </a:t>
            </a:r>
            <a:r>
              <a:rPr lang="en-GB" sz="8000" spc="150" dirty="0" smtClean="0">
                <a:ln>
                  <a:noFill/>
                </a:ln>
                <a:solidFill>
                  <a:srgbClr val="00B050"/>
                </a:solidFill>
                <a:latin typeface="Corbel" panose="020B0503020204020204"/>
              </a:rPr>
              <a:t>TV programme</a:t>
            </a:r>
            <a:r>
              <a:rPr lang="en-GB" sz="8000" spc="150" dirty="0">
                <a:ln>
                  <a:noFill/>
                </a:ln>
                <a:solidFill>
                  <a:srgbClr val="00B050"/>
                </a:solidFill>
                <a:latin typeface="Corbel" panose="020B0503020204020204"/>
              </a:rPr>
              <a:t>? </a:t>
            </a:r>
            <a:endParaRPr lang="en-GB" sz="66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32400" y="5977467"/>
            <a:ext cx="6778874" cy="581105"/>
          </a:xfrm>
        </p:spPr>
        <p:txBody>
          <a:bodyPr/>
          <a:lstStyle/>
          <a:p>
            <a:r>
              <a:rPr lang="en-GB" dirty="0"/>
              <a:t>https://www.youtube.com/watch?v=Jv0u18eFj1M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919" y="556098"/>
            <a:ext cx="2684834" cy="43001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2352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dailyfeed.co.uk/wp-content/uploads/2015/06/Screen-Shot-2015-06-14-at-15.05.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3" y="677333"/>
            <a:ext cx="11261173" cy="51341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0403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98196" y="5398851"/>
            <a:ext cx="83657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spc="150" dirty="0">
                <a:solidFill>
                  <a:srgbClr val="00B050"/>
                </a:solidFill>
                <a:latin typeface="Corbel" panose="020B0503020204020204"/>
                <a:ea typeface="+mj-ea"/>
                <a:cs typeface="+mj-cs"/>
              </a:rPr>
              <a:t>Total transformation!</a:t>
            </a:r>
          </a:p>
        </p:txBody>
      </p:sp>
      <p:pic>
        <p:nvPicPr>
          <p:cNvPr id="2050" name="Picture 2" descr="http://www.regal-fittedbedrooms.co.uk/images/60-minute-makeover-before-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50" y="83800"/>
            <a:ext cx="10826953" cy="49563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3015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https://www.youtube.com/watch?v=Iz1pJDCbJRM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62655"/>
            <a:ext cx="10144328" cy="1605064"/>
          </a:xfrm>
        </p:spPr>
        <p:txBody>
          <a:bodyPr/>
          <a:lstStyle/>
          <a:p>
            <a:r>
              <a:rPr lang="en-GB" dirty="0" smtClean="0"/>
              <a:t>This song is about someone struggling to adapt to the changes around them – people moving away and friendship groups adapting. 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-298314" y="4513634"/>
            <a:ext cx="120395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spc="150" dirty="0" smtClean="0">
                <a:solidFill>
                  <a:srgbClr val="00B050"/>
                </a:solidFill>
                <a:latin typeface="Corbel" panose="020B0503020204020204"/>
                <a:ea typeface="+mj-ea"/>
                <a:cs typeface="+mj-cs"/>
              </a:rPr>
              <a:t>How do you feel when things change?  </a:t>
            </a:r>
            <a:endParaRPr lang="en-GB" sz="6600" b="1" spc="150" dirty="0">
              <a:solidFill>
                <a:srgbClr val="00B050"/>
              </a:solidFill>
              <a:latin typeface="Corbel" panose="020B0503020204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0816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387" y="719847"/>
            <a:ext cx="10809052" cy="4883184"/>
          </a:xfrm>
        </p:spPr>
        <p:txBody>
          <a:bodyPr/>
          <a:lstStyle/>
          <a:p>
            <a:pPr marL="0" indent="0">
              <a:buNone/>
            </a:pPr>
            <a:r>
              <a:rPr lang="en-GB" sz="6600" b="1" spc="150" dirty="0" smtClean="0">
                <a:solidFill>
                  <a:srgbClr val="00B050"/>
                </a:solidFill>
                <a:latin typeface="Corbel" panose="020B0503020204020204"/>
                <a:ea typeface="+mj-ea"/>
                <a:cs typeface="+mj-cs"/>
              </a:rPr>
              <a:t>‘</a:t>
            </a:r>
            <a:r>
              <a:rPr lang="en-GB" sz="6600" b="1" spc="150" dirty="0" smtClean="0">
                <a:solidFill>
                  <a:srgbClr val="00B050"/>
                </a:solidFill>
                <a:latin typeface="Corbel" panose="020B0503020204020204"/>
                <a:ea typeface="+mj-ea"/>
                <a:cs typeface="+mj-cs"/>
              </a:rPr>
              <a:t>To </a:t>
            </a:r>
            <a:r>
              <a:rPr lang="en-GB" sz="6600" b="1" spc="150" dirty="0">
                <a:solidFill>
                  <a:srgbClr val="00B050"/>
                </a:solidFill>
                <a:latin typeface="Corbel" panose="020B0503020204020204"/>
                <a:ea typeface="+mj-ea"/>
                <a:cs typeface="+mj-cs"/>
              </a:rPr>
              <a:t>live is to change, and to be perfect is to have changed </a:t>
            </a:r>
            <a:r>
              <a:rPr lang="en-GB" sz="6600" b="1" spc="150" dirty="0" smtClean="0">
                <a:solidFill>
                  <a:srgbClr val="00B050"/>
                </a:solidFill>
                <a:latin typeface="Corbel" panose="020B0503020204020204"/>
                <a:ea typeface="+mj-ea"/>
                <a:cs typeface="+mj-cs"/>
              </a:rPr>
              <a:t>often.</a:t>
            </a:r>
            <a:r>
              <a:rPr lang="en-GB" sz="6600" b="1" spc="150" dirty="0" smtClean="0">
                <a:solidFill>
                  <a:srgbClr val="00B050"/>
                </a:solidFill>
                <a:latin typeface="Corbel" panose="020B0503020204020204"/>
                <a:ea typeface="+mj-ea"/>
                <a:cs typeface="+mj-cs"/>
              </a:rPr>
              <a:t>’</a:t>
            </a:r>
            <a:endParaRPr lang="en-GB" sz="6600" b="1" spc="150" dirty="0" smtClean="0">
              <a:solidFill>
                <a:srgbClr val="00B050"/>
              </a:solidFill>
              <a:latin typeface="Corbel" panose="020B0503020204020204"/>
              <a:ea typeface="+mj-ea"/>
              <a:cs typeface="+mj-cs"/>
            </a:endParaRPr>
          </a:p>
          <a:p>
            <a:pPr marL="0" indent="0">
              <a:buNone/>
            </a:pPr>
            <a:endParaRPr lang="en-GB" sz="6600" b="1" spc="150" dirty="0">
              <a:solidFill>
                <a:srgbClr val="00B050"/>
              </a:solidFill>
              <a:latin typeface="Corbel" panose="020B0503020204020204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sz="3200" i="1" dirty="0"/>
              <a:t>John Henry Newman</a:t>
            </a:r>
          </a:p>
        </p:txBody>
      </p:sp>
    </p:spTree>
    <p:extLst>
      <p:ext uri="{BB962C8B-B14F-4D97-AF65-F5344CB8AC3E}">
        <p14:creationId xmlns="" xmlns:p14="http://schemas.microsoft.com/office/powerpoint/2010/main" val="316532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387" y="982494"/>
            <a:ext cx="10760413" cy="5194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b="1" spc="150" dirty="0" smtClean="0">
                <a:solidFill>
                  <a:srgbClr val="00B050"/>
                </a:solidFill>
                <a:latin typeface="Corbel" panose="020B0503020204020204"/>
                <a:ea typeface="+mj-ea"/>
                <a:cs typeface="+mj-cs"/>
              </a:rPr>
              <a:t>‘</a:t>
            </a:r>
            <a:r>
              <a:rPr lang="en-GB" sz="6600" b="1" spc="150" dirty="0" smtClean="0">
                <a:solidFill>
                  <a:srgbClr val="00B050"/>
                </a:solidFill>
                <a:latin typeface="Corbel" panose="020B0503020204020204"/>
                <a:ea typeface="+mj-ea"/>
                <a:cs typeface="+mj-cs"/>
              </a:rPr>
              <a:t>You </a:t>
            </a:r>
            <a:r>
              <a:rPr lang="en-GB" sz="6600" b="1" spc="150" dirty="0">
                <a:solidFill>
                  <a:srgbClr val="00B050"/>
                </a:solidFill>
                <a:latin typeface="Corbel" panose="020B0503020204020204"/>
                <a:ea typeface="+mj-ea"/>
                <a:cs typeface="+mj-cs"/>
              </a:rPr>
              <a:t>must be the change you want to see in the world</a:t>
            </a:r>
            <a:r>
              <a:rPr lang="en-GB" sz="6600" b="1" spc="150" dirty="0" smtClean="0">
                <a:solidFill>
                  <a:srgbClr val="00B050"/>
                </a:solidFill>
                <a:latin typeface="Corbel" panose="020B0503020204020204"/>
                <a:ea typeface="+mj-ea"/>
                <a:cs typeface="+mj-cs"/>
              </a:rPr>
              <a:t>.’</a:t>
            </a:r>
            <a:endParaRPr lang="en-GB" sz="6600" b="1" spc="150" dirty="0" smtClean="0">
              <a:solidFill>
                <a:srgbClr val="00B050"/>
              </a:solidFill>
              <a:latin typeface="Corbel" panose="020B0503020204020204"/>
              <a:ea typeface="+mj-ea"/>
              <a:cs typeface="+mj-cs"/>
            </a:endParaRPr>
          </a:p>
          <a:p>
            <a:pPr marL="0" indent="0">
              <a:buNone/>
            </a:pPr>
            <a:endParaRPr lang="en-GB" sz="6600" b="1" spc="150" dirty="0">
              <a:solidFill>
                <a:srgbClr val="00B050"/>
              </a:solidFill>
              <a:latin typeface="Corbel" panose="020B0503020204020204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sz="3200" i="1" dirty="0" smtClean="0"/>
              <a:t>Mahatma Ghandi.  </a:t>
            </a:r>
            <a:endParaRPr lang="en-GB" sz="3200" dirty="0"/>
          </a:p>
        </p:txBody>
      </p:sp>
    </p:spTree>
    <p:extLst>
      <p:ext uri="{BB962C8B-B14F-4D97-AF65-F5344CB8AC3E}">
        <p14:creationId xmlns="" xmlns:p14="http://schemas.microsoft.com/office/powerpoint/2010/main" val="3915925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6/6e/Moleskine_ruled_notebook,_inside_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988" y="149124"/>
            <a:ext cx="8375514" cy="6505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93660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83</Words>
  <Application>Microsoft Office PowerPoint</Application>
  <PresentationFormat>Custom</PresentationFormat>
  <Paragraphs>12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Can you identify the TV programme? </vt:lpstr>
      <vt:lpstr>Slide 2</vt:lpstr>
      <vt:lpstr>Slide 3</vt:lpstr>
      <vt:lpstr>https://www.youtube.com/watch?v=Iz1pJDCbJRM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you identify the TV programme?</dc:title>
  <dc:creator>Paul Law</dc:creator>
  <cp:lastModifiedBy>Owner</cp:lastModifiedBy>
  <cp:revision>6</cp:revision>
  <dcterms:created xsi:type="dcterms:W3CDTF">2015-10-12T17:23:55Z</dcterms:created>
  <dcterms:modified xsi:type="dcterms:W3CDTF">2015-10-19T17:13:25Z</dcterms:modified>
</cp:coreProperties>
</file>