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9" r:id="rId5"/>
    <p:sldId id="258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9769" autoAdjust="0"/>
  </p:normalViewPr>
  <p:slideViewPr>
    <p:cSldViewPr snapToGrid="0">
      <p:cViewPr>
        <p:scale>
          <a:sx n="80" d="100"/>
          <a:sy n="80" d="100"/>
        </p:scale>
        <p:origin x="-180" y="-4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3B102A-CED0-4DB2-AE5B-B080B7C83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09715A6-FF48-4C59-9582-BF4468B9A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8928359-41CD-4D76-917B-B4682E2A4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C908E15-97A8-4373-9ED1-F99F5D6BF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BAEB887-5BDB-46C6-849E-AD3798A3C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01251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175A37-6AEF-4C66-9718-25F6DF1B9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86A207D-4B70-48D1-9540-9B99FE023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7C67A9-F90A-4634-AF8E-D013A5A7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C09A742-E892-4AA9-A005-A8A24C030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CB82352-C33B-483D-B793-911472671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20705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9FA24F-B6B3-4EC8-927C-1D58EF171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9836099-FB2B-44CE-8938-4DE566842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303ED6A-FE28-4D70-ADFD-AF881FBD4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A2C2E26-4D63-4EB4-B3A3-F6CFDBEFC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5E41013-5D7B-4AB5-B81C-1D9ACD071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75722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88F3C1-0A70-4E85-943A-A85E3E7E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8EA87E7-5F7A-4186-A012-1C3EB08E99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DFFE817-A6B6-4AF5-A9CE-457304AF0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35950E1-939D-4B61-969B-040FB4CC6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28EEF99-AAEC-4CBE-B7FC-1EEC442D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36BD591-7324-4395-9EE0-0ECA3C9EF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58641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614218-80D3-43B9-A086-E037263AF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E0367D9-99BD-430C-9901-75B15F41A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A88BB8C-14BF-4742-8BD8-2D49FB7B1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1973B63-12CA-4855-AAEF-7C66E0B7C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F193EEC-1CD7-4496-B48F-F65C2537DA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56D14C4-5D0D-493F-AA25-8DAC4371F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5734A0B-D53A-4996-B353-BEE3F2594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20F613D-E3FD-4C00-9D2A-9E17EB938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58842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39C98A-20C8-4BA4-B704-05EAE9E7D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5E39CF4-660A-4027-A013-580102D87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66A79FF-11E8-4350-9966-D9963CCE3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DFC4AFA-6205-4B7A-96F4-75B06E020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642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9813B4A-1B22-4936-9176-680165BB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DCCDC93-5358-4B81-9EA4-93EC04ED4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A8A1F5B-4143-4E62-8093-DD9C4FE7B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40056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F4F45B-130C-4AE7-A35A-D9C83022B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F936C2A-08EE-484D-A4D5-5560A5333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DA1D93C-8224-48D6-92B1-29EF3A6D0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DEFF0FF-5716-47E1-BC12-FBDF982EB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20535DE-E4E8-46AE-85B0-3065918F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982F595-2D07-4EB6-83C3-91EFAACC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13234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27E238-E3DB-4317-BBB0-D3140FE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803565C-E993-440E-9F27-2D39A5C3CA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CA2FE16-64BA-4A9D-9661-17EA569FB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0AD67A3-A39E-418C-A415-84DE4F253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C208AF5-E94C-4850-908C-7BFE1D6E4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31C656C-D318-4BCD-82CB-BBB85FF9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7562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326D8D-27AB-4D1E-A386-D09D6BDD0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132663D-0679-4CD1-8B83-888591422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038530A-4158-4FB8-9430-B99651E79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ED4688-D016-4856-A832-63F43AFB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6853AB2-4F0D-4393-B035-B3AF9D0B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3366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6892967A-6342-4297-BD2A-251ADEADD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CA7D209-D2FA-442F-95EB-402F46D91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C586088-C77C-473F-B3DD-A3C1E9FFB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8BB8548-D2DD-413E-B265-1AE4664B8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71321E4-FCD4-4C9F-8C4F-A1451C5D5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40074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84B12BA-18D1-4AAC-AB61-E0C251192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AEF01A3-A74E-478F-BC21-7FD4DAEFE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311D1E7-8F4B-4F1E-8464-98A9659115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CEF02-969C-4D7D-B2D8-252AA5162CB4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05327B6-5CED-44FC-9254-FD8F5082A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AC63464-37C0-448B-BAB6-C2F5BF957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062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D8C25A-E2D8-4415-99E6-95537DE93D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1033" y="1446729"/>
            <a:ext cx="10188606" cy="3964542"/>
          </a:xfrm>
        </p:spPr>
        <p:txBody>
          <a:bodyPr>
            <a:normAutofit/>
          </a:bodyPr>
          <a:lstStyle/>
          <a:p>
            <a:r>
              <a:rPr lang="en-GB" sz="13800" b="1" dirty="0">
                <a:solidFill>
                  <a:srgbClr val="FF0000"/>
                </a:solidFill>
              </a:rPr>
              <a:t>Welcome to our assembly</a:t>
            </a:r>
          </a:p>
        </p:txBody>
      </p:sp>
    </p:spTree>
    <p:extLst>
      <p:ext uri="{BB962C8B-B14F-4D97-AF65-F5344CB8AC3E}">
        <p14:creationId xmlns:p14="http://schemas.microsoft.com/office/powerpoint/2010/main" xmlns="" val="3512211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-na.ssl-images-amazon.com/images/I/A1Be3EmjWcL.jpg">
            <a:extLst>
              <a:ext uri="{FF2B5EF4-FFF2-40B4-BE49-F238E27FC236}">
                <a16:creationId xmlns="" xmlns:a16="http://schemas.microsoft.com/office/drawing/2014/main" id="{6650D5A7-D6A3-4DC9-A4CD-C972DE125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663" y="0"/>
            <a:ext cx="10987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374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-na.ssl-images-amazon.com/images/I/A1Be3EmjWcL.jpg">
            <a:extLst>
              <a:ext uri="{FF2B5EF4-FFF2-40B4-BE49-F238E27FC236}">
                <a16:creationId xmlns="" xmlns:a16="http://schemas.microsoft.com/office/drawing/2014/main" id="{6650D5A7-D6A3-4DC9-A4CD-C972DE125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663" y="0"/>
            <a:ext cx="10987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Right 1">
            <a:extLst>
              <a:ext uri="{FF2B5EF4-FFF2-40B4-BE49-F238E27FC236}">
                <a16:creationId xmlns="" xmlns:a16="http://schemas.microsoft.com/office/drawing/2014/main" id="{130BDAFB-AA6A-4D40-8409-931EE8D7C7C5}"/>
              </a:ext>
            </a:extLst>
          </p:cNvPr>
          <p:cNvSpPr/>
          <p:nvPr/>
        </p:nvSpPr>
        <p:spPr>
          <a:xfrm>
            <a:off x="218364" y="4599295"/>
            <a:ext cx="4217159" cy="859809"/>
          </a:xfrm>
          <a:prstGeom prst="rightArrow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9536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AD56757-A043-4665-BC20-0E9E10983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1700"/>
            <a:ext cx="10515600" cy="156836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5400" b="1" dirty="0" smtClean="0"/>
              <a:t>Loneliness</a:t>
            </a:r>
            <a:r>
              <a:rPr lang="en-GB" sz="5400" dirty="0" smtClean="0"/>
              <a:t> is ‘sadness </a:t>
            </a:r>
            <a:r>
              <a:rPr lang="en-GB" sz="5400" dirty="0"/>
              <a:t>because one has no friends or </a:t>
            </a:r>
            <a:r>
              <a:rPr lang="en-GB" sz="5400" dirty="0" smtClean="0"/>
              <a:t>company’</a:t>
            </a:r>
            <a:endParaRPr lang="en-GB" sz="5400" dirty="0"/>
          </a:p>
        </p:txBody>
      </p:sp>
      <p:pic>
        <p:nvPicPr>
          <p:cNvPr id="2050" name="Picture 2" descr="Image result for loneliness">
            <a:extLst>
              <a:ext uri="{FF2B5EF4-FFF2-40B4-BE49-F238E27FC236}">
                <a16:creationId xmlns="" xmlns:a16="http://schemas.microsoft.com/office/drawing/2014/main" id="{37F51E9A-A2D3-4C57-9E6B-1843B7727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4836" y="2571750"/>
            <a:ext cx="4431889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loneliness in a crowd">
            <a:extLst>
              <a:ext uri="{FF2B5EF4-FFF2-40B4-BE49-F238E27FC236}">
                <a16:creationId xmlns="" xmlns:a16="http://schemas.microsoft.com/office/drawing/2014/main" id="{D641976D-F77A-4D19-8B23-5B944E98D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788" y="3390900"/>
            <a:ext cx="7144512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7598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3134F6-A4D3-41A5-B1D7-89C24297CE31}"/>
              </a:ext>
            </a:extLst>
          </p:cNvPr>
          <p:cNvSpPr/>
          <p:nvPr/>
        </p:nvSpPr>
        <p:spPr>
          <a:xfrm>
            <a:off x="4340810" y="728313"/>
            <a:ext cx="755332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solidFill>
                  <a:srgbClr val="181818"/>
                </a:solidFill>
              </a:rPr>
              <a:t>‘The </a:t>
            </a:r>
            <a:r>
              <a:rPr lang="en-GB" sz="6600" dirty="0">
                <a:solidFill>
                  <a:srgbClr val="181818"/>
                </a:solidFill>
              </a:rPr>
              <a:t>most terrible poverty is loneliness, and the feeling of being unloved</a:t>
            </a:r>
            <a:r>
              <a:rPr lang="en-GB" sz="6600" dirty="0" smtClean="0">
                <a:solidFill>
                  <a:srgbClr val="181818"/>
                </a:solidFill>
              </a:rPr>
              <a:t>.’</a:t>
            </a:r>
            <a:r>
              <a:rPr lang="en-GB" sz="6600" dirty="0">
                <a:solidFill>
                  <a:srgbClr val="181818"/>
                </a:solidFill>
              </a:rPr>
              <a:t> </a:t>
            </a:r>
            <a:endParaRPr lang="en-GB" sz="6600" dirty="0"/>
          </a:p>
          <a:p>
            <a:pPr algn="r"/>
            <a:r>
              <a:rPr lang="en-GB" sz="4800" b="1" i="1" dirty="0" smtClean="0">
                <a:solidFill>
                  <a:srgbClr val="333333"/>
                </a:solidFill>
              </a:rPr>
              <a:t>Mother </a:t>
            </a:r>
            <a:r>
              <a:rPr lang="en-GB" sz="4800" b="1" i="1" dirty="0">
                <a:solidFill>
                  <a:srgbClr val="333333"/>
                </a:solidFill>
              </a:rPr>
              <a:t>Teresa</a:t>
            </a:r>
            <a:endParaRPr lang="en-GB" sz="4800" i="1" dirty="0"/>
          </a:p>
        </p:txBody>
      </p:sp>
      <p:pic>
        <p:nvPicPr>
          <p:cNvPr id="1028" name="Picture 4" descr="Image result for mother teresa">
            <a:extLst>
              <a:ext uri="{FF2B5EF4-FFF2-40B4-BE49-F238E27FC236}">
                <a16:creationId xmlns="" xmlns:a16="http://schemas.microsoft.com/office/drawing/2014/main" id="{EB91E6DA-0A14-489C-BB99-C906152FF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932" y="381000"/>
            <a:ext cx="3623906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518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BBB4370-0205-43E0-8A2C-89253B1A6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185" y="3723933"/>
            <a:ext cx="7627400" cy="25788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 smtClean="0"/>
              <a:t>‘By the morning brightness, and by the night when it is stillest, your Lord has not forsaken you.’</a:t>
            </a:r>
          </a:p>
          <a:p>
            <a:pPr marL="0" indent="0" algn="r">
              <a:buNone/>
            </a:pPr>
            <a:r>
              <a:rPr lang="en-GB" sz="3200" i="1" dirty="0" smtClean="0"/>
              <a:t>Qur’an, Surah 93</a:t>
            </a:r>
          </a:p>
          <a:p>
            <a:endParaRPr lang="en-GB" dirty="0"/>
          </a:p>
        </p:txBody>
      </p:sp>
      <p:pic>
        <p:nvPicPr>
          <p:cNvPr id="3074" name="Picture 2" descr="Image result for bible">
            <a:extLst>
              <a:ext uri="{FF2B5EF4-FFF2-40B4-BE49-F238E27FC236}">
                <a16:creationId xmlns="" xmlns:a16="http://schemas.microsoft.com/office/drawing/2014/main" id="{628A1328-2814-4002-AEAF-87B75AEA6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259" y="651783"/>
            <a:ext cx="4265742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quran surah 93">
            <a:extLst>
              <a:ext uri="{FF2B5EF4-FFF2-40B4-BE49-F238E27FC236}">
                <a16:creationId xmlns="" xmlns:a16="http://schemas.microsoft.com/office/drawing/2014/main" id="{B5745979-8543-4B23-9DE1-D6EBDE62F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49818" y="3973619"/>
            <a:ext cx="300990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A52477E-01C1-4252-BC8A-3BAF223C31F7}"/>
              </a:ext>
            </a:extLst>
          </p:cNvPr>
          <p:cNvSpPr txBox="1"/>
          <p:nvPr/>
        </p:nvSpPr>
        <p:spPr>
          <a:xfrm>
            <a:off x="4813271" y="418517"/>
            <a:ext cx="73787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‘Your </a:t>
            </a:r>
            <a:r>
              <a:rPr lang="en-GB" sz="4400" dirty="0"/>
              <a:t>God, the Lord himself, will be with you. He will not fail you or abandon you</a:t>
            </a:r>
            <a:r>
              <a:rPr lang="en-GB" sz="4400" dirty="0" smtClean="0"/>
              <a:t>.’</a:t>
            </a:r>
          </a:p>
          <a:p>
            <a:pPr algn="r"/>
            <a:r>
              <a:rPr lang="en-GB" sz="3200" i="1" dirty="0" smtClean="0"/>
              <a:t>Bible</a:t>
            </a:r>
            <a:r>
              <a:rPr lang="en-GB" sz="3200" i="1" dirty="0"/>
              <a:t>, Deuteronomy </a:t>
            </a:r>
            <a:r>
              <a:rPr lang="en-GB" sz="3200" i="1" dirty="0" smtClean="0"/>
              <a:t>31.6</a:t>
            </a:r>
            <a:endParaRPr lang="en-GB" sz="3200" i="1" dirty="0"/>
          </a:p>
        </p:txBody>
      </p:sp>
    </p:spTree>
    <p:extLst>
      <p:ext uri="{BB962C8B-B14F-4D97-AF65-F5344CB8AC3E}">
        <p14:creationId xmlns:p14="http://schemas.microsoft.com/office/powerpoint/2010/main" xmlns="" val="1897523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83</Words>
  <Application>Microsoft Office PowerPoint</Application>
  <PresentationFormat>Custom</PresentationFormat>
  <Paragraphs>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Welcome to our assembly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13</cp:revision>
  <dcterms:created xsi:type="dcterms:W3CDTF">2018-01-11T19:53:16Z</dcterms:created>
  <dcterms:modified xsi:type="dcterms:W3CDTF">2018-03-02T10:55:10Z</dcterms:modified>
</cp:coreProperties>
</file>