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3" r:id="rId3"/>
    <p:sldId id="264" r:id="rId4"/>
    <p:sldId id="266" r:id="rId5"/>
    <p:sldId id="265" r:id="rId6"/>
    <p:sldId id="267" r:id="rId7"/>
    <p:sldId id="268" r:id="rId8"/>
    <p:sldId id="269" r:id="rId9"/>
    <p:sldId id="261" r:id="rId10"/>
    <p:sldId id="260" r:id="rId11"/>
    <p:sldId id="270" r:id="rId12"/>
    <p:sldId id="271" r:id="rId13"/>
    <p:sldId id="27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58" autoAdjust="0"/>
    <p:restoredTop sz="90202" autoAdjust="0"/>
  </p:normalViewPr>
  <p:slideViewPr>
    <p:cSldViewPr snapToGrid="0">
      <p:cViewPr>
        <p:scale>
          <a:sx n="60" d="100"/>
          <a:sy n="60" d="100"/>
        </p:scale>
        <p:origin x="-750" y="-9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6253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494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0485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49535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8588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4061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49109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7042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6919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306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0040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36A0A-7EA8-47D3-AA6C-723636ADD340}" type="datetimeFigureOut">
              <a:rPr lang="en-GB" smtClean="0"/>
              <a:pPr/>
              <a:t>02/03/2018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0630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E314C5A-1F48-405A-8732-BA5212FA7A18}"/>
              </a:ext>
            </a:extLst>
          </p:cNvPr>
          <p:cNvSpPr txBox="1"/>
          <p:nvPr/>
        </p:nvSpPr>
        <p:spPr>
          <a:xfrm>
            <a:off x="704088" y="1187355"/>
            <a:ext cx="110459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>
                <a:solidFill>
                  <a:srgbClr val="FF0000"/>
                </a:solidFill>
              </a:rPr>
              <a:t>Fish </a:t>
            </a:r>
            <a:r>
              <a:rPr lang="en-GB" sz="9600" dirty="0" smtClean="0">
                <a:solidFill>
                  <a:srgbClr val="FF0000"/>
                </a:solidFill>
              </a:rPr>
              <a:t>and . . .</a:t>
            </a:r>
            <a:endParaRPr lang="en-GB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308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E314C5A-1F48-405A-8732-BA5212FA7A18}"/>
              </a:ext>
            </a:extLst>
          </p:cNvPr>
          <p:cNvSpPr txBox="1"/>
          <p:nvPr/>
        </p:nvSpPr>
        <p:spPr>
          <a:xfrm>
            <a:off x="704088" y="1187354"/>
            <a:ext cx="110410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>
                <a:solidFill>
                  <a:srgbClr val="FF0000"/>
                </a:solidFill>
              </a:rPr>
              <a:t>Fish and </a:t>
            </a:r>
            <a:r>
              <a:rPr lang="en-GB" sz="9600" b="1" dirty="0">
                <a:solidFill>
                  <a:schemeClr val="accent1">
                    <a:lumMod val="75000"/>
                  </a:schemeClr>
                </a:solidFill>
              </a:rPr>
              <a:t>chips</a:t>
            </a:r>
            <a:r>
              <a:rPr lang="en-GB" sz="9600" b="1" dirty="0" smtClean="0">
                <a:solidFill>
                  <a:schemeClr val="accent1">
                    <a:lumMod val="75000"/>
                  </a:schemeClr>
                </a:solidFill>
              </a:rPr>
              <a:t>!</a:t>
            </a:r>
            <a:endParaRPr lang="en-GB" sz="9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 descr="Image result for fish and chips">
            <a:extLst>
              <a:ext uri="{FF2B5EF4-FFF2-40B4-BE49-F238E27FC236}">
                <a16:creationId xmlns="" xmlns:a16="http://schemas.microsoft.com/office/drawing/2014/main" id="{5C9BC254-1DAF-489E-9A7C-703E3CFF2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47132" y="3403345"/>
            <a:ext cx="5763867" cy="3026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6583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E314C5A-1F48-405A-8732-BA5212FA7A18}"/>
              </a:ext>
            </a:extLst>
          </p:cNvPr>
          <p:cNvSpPr txBox="1"/>
          <p:nvPr/>
        </p:nvSpPr>
        <p:spPr>
          <a:xfrm>
            <a:off x="704088" y="704088"/>
            <a:ext cx="109087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>
                <a:solidFill>
                  <a:srgbClr val="FF0000"/>
                </a:solidFill>
              </a:rPr>
              <a:t>Knife </a:t>
            </a:r>
            <a:r>
              <a:rPr lang="en-GB" sz="9600" dirty="0" smtClean="0">
                <a:solidFill>
                  <a:srgbClr val="FF0000"/>
                </a:solidFill>
              </a:rPr>
              <a:t>and . . .</a:t>
            </a:r>
            <a:endParaRPr lang="en-GB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666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E314C5A-1F48-405A-8732-BA5212FA7A18}"/>
              </a:ext>
            </a:extLst>
          </p:cNvPr>
          <p:cNvSpPr txBox="1"/>
          <p:nvPr/>
        </p:nvSpPr>
        <p:spPr>
          <a:xfrm>
            <a:off x="706998" y="707670"/>
            <a:ext cx="109045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>
                <a:solidFill>
                  <a:srgbClr val="FF0000"/>
                </a:solidFill>
              </a:rPr>
              <a:t>Knife and </a:t>
            </a:r>
            <a:r>
              <a:rPr lang="en-GB" sz="9600" b="1" dirty="0">
                <a:solidFill>
                  <a:schemeClr val="accent1">
                    <a:lumMod val="75000"/>
                  </a:schemeClr>
                </a:solidFill>
              </a:rPr>
              <a:t>fork!</a:t>
            </a:r>
          </a:p>
        </p:txBody>
      </p:sp>
      <p:pic>
        <p:nvPicPr>
          <p:cNvPr id="2050" name="Picture 2" descr="Image result for knife and fork">
            <a:extLst>
              <a:ext uri="{FF2B5EF4-FFF2-40B4-BE49-F238E27FC236}">
                <a16:creationId xmlns="" xmlns:a16="http://schemas.microsoft.com/office/drawing/2014/main" id="{01DD4928-1F82-4F8A-92AB-D0FA9377F9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70738" y="2570928"/>
            <a:ext cx="4287072" cy="428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6803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E314C5A-1F48-405A-8732-BA5212FA7A18}"/>
              </a:ext>
            </a:extLst>
          </p:cNvPr>
          <p:cNvSpPr txBox="1"/>
          <p:nvPr/>
        </p:nvSpPr>
        <p:spPr>
          <a:xfrm>
            <a:off x="704088" y="576072"/>
            <a:ext cx="110185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>
                <a:solidFill>
                  <a:srgbClr val="FF0000"/>
                </a:solidFill>
              </a:rPr>
              <a:t>Hide </a:t>
            </a:r>
            <a:r>
              <a:rPr lang="en-GB" sz="9600" dirty="0" smtClean="0">
                <a:solidFill>
                  <a:srgbClr val="FF0000"/>
                </a:solidFill>
              </a:rPr>
              <a:t>and . . .</a:t>
            </a:r>
            <a:endParaRPr lang="en-GB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607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E314C5A-1F48-405A-8732-BA5212FA7A18}"/>
              </a:ext>
            </a:extLst>
          </p:cNvPr>
          <p:cNvSpPr txBox="1"/>
          <p:nvPr/>
        </p:nvSpPr>
        <p:spPr>
          <a:xfrm>
            <a:off x="704088" y="572758"/>
            <a:ext cx="110137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>
                <a:solidFill>
                  <a:srgbClr val="FF0000"/>
                </a:solidFill>
              </a:rPr>
              <a:t>Hide and </a:t>
            </a:r>
            <a:r>
              <a:rPr lang="en-GB" sz="9600" b="1" dirty="0">
                <a:solidFill>
                  <a:schemeClr val="accent1">
                    <a:lumMod val="75000"/>
                  </a:schemeClr>
                </a:solidFill>
              </a:rPr>
              <a:t>seek!</a:t>
            </a:r>
          </a:p>
        </p:txBody>
      </p:sp>
      <p:pic>
        <p:nvPicPr>
          <p:cNvPr id="3074" name="Picture 2" descr="Image result for hide and seek">
            <a:extLst>
              <a:ext uri="{FF2B5EF4-FFF2-40B4-BE49-F238E27FC236}">
                <a16:creationId xmlns="" xmlns:a16="http://schemas.microsoft.com/office/drawing/2014/main" id="{556740B0-5D59-438F-9951-E6B2B9015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6651" y="2788750"/>
            <a:ext cx="7174070" cy="3757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67938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E314C5A-1F48-405A-8732-BA5212FA7A18}"/>
              </a:ext>
            </a:extLst>
          </p:cNvPr>
          <p:cNvSpPr txBox="1"/>
          <p:nvPr/>
        </p:nvSpPr>
        <p:spPr>
          <a:xfrm>
            <a:off x="704088" y="428179"/>
            <a:ext cx="639833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>
                <a:solidFill>
                  <a:srgbClr val="FF0000"/>
                </a:solidFill>
              </a:rPr>
              <a:t>Prince Harry </a:t>
            </a:r>
            <a:r>
              <a:rPr lang="en-GB" sz="9600" dirty="0" smtClean="0">
                <a:solidFill>
                  <a:srgbClr val="FF0000"/>
                </a:solidFill>
              </a:rPr>
              <a:t>and . . .</a:t>
            </a:r>
            <a:endParaRPr lang="en-GB" sz="96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969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E314C5A-1F48-405A-8732-BA5212FA7A18}"/>
              </a:ext>
            </a:extLst>
          </p:cNvPr>
          <p:cNvSpPr txBox="1"/>
          <p:nvPr/>
        </p:nvSpPr>
        <p:spPr>
          <a:xfrm>
            <a:off x="704088" y="428179"/>
            <a:ext cx="6398339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>
                <a:solidFill>
                  <a:srgbClr val="FF0000"/>
                </a:solidFill>
              </a:rPr>
              <a:t>Prince Harry and </a:t>
            </a:r>
            <a:r>
              <a:rPr lang="en-GB" sz="9600" b="1" dirty="0">
                <a:solidFill>
                  <a:schemeClr val="accent1">
                    <a:lumMod val="75000"/>
                  </a:schemeClr>
                </a:solidFill>
              </a:rPr>
              <a:t>Meghan Markle!</a:t>
            </a:r>
          </a:p>
        </p:txBody>
      </p:sp>
      <p:pic>
        <p:nvPicPr>
          <p:cNvPr id="4098" name="Picture 2" descr="Image result for harry and meghan">
            <a:extLst>
              <a:ext uri="{FF2B5EF4-FFF2-40B4-BE49-F238E27FC236}">
                <a16:creationId xmlns="" xmlns:a16="http://schemas.microsoft.com/office/drawing/2014/main" id="{71B9B142-F9DF-468A-A6DD-F5999DC9C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46227" y="1994370"/>
            <a:ext cx="5534281" cy="4193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9864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Related image">
            <a:extLst>
              <a:ext uri="{FF2B5EF4-FFF2-40B4-BE49-F238E27FC236}">
                <a16:creationId xmlns="" xmlns:a16="http://schemas.microsoft.com/office/drawing/2014/main" id="{64490472-412F-4A7E-B132-ADE00F5CA7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56179" y="2019768"/>
            <a:ext cx="5905500" cy="481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s://upload.wikimedia.org/wikipedia/commons/thumb/c/c4/Prince_Harry%27s_medals.jpg/800px-Prince_Harry%27s_medals.jpg">
            <a:extLst>
              <a:ext uri="{FF2B5EF4-FFF2-40B4-BE49-F238E27FC236}">
                <a16:creationId xmlns="" xmlns:a16="http://schemas.microsoft.com/office/drawing/2014/main" id="{53522AE9-D5DA-43A5-A6ED-1E8406AB75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79094" y="0"/>
            <a:ext cx="3496586" cy="4234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Image result for prince harry bio">
            <a:extLst>
              <a:ext uri="{FF2B5EF4-FFF2-40B4-BE49-F238E27FC236}">
                <a16:creationId xmlns="" xmlns:a16="http://schemas.microsoft.com/office/drawing/2014/main" id="{E781985D-61AF-4A9E-818A-AC221E29D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86575" y="3072983"/>
            <a:ext cx="5205425" cy="3785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96981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Image result for meghan markle">
            <a:extLst>
              <a:ext uri="{FF2B5EF4-FFF2-40B4-BE49-F238E27FC236}">
                <a16:creationId xmlns="" xmlns:a16="http://schemas.microsoft.com/office/drawing/2014/main" id="{0112A9A8-A658-451E-B6A9-D17C7585AD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82362"/>
            <a:ext cx="5180510" cy="6475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Image result for meghan markle yoga">
            <a:extLst>
              <a:ext uri="{FF2B5EF4-FFF2-40B4-BE49-F238E27FC236}">
                <a16:creationId xmlns="" xmlns:a16="http://schemas.microsoft.com/office/drawing/2014/main" id="{83D645B5-EA00-43C5-91E0-15A0B07275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05" t="-860" r="25518" b="7582"/>
          <a:stretch/>
        </p:blipFill>
        <p:spPr bwMode="auto">
          <a:xfrm>
            <a:off x="4168143" y="140288"/>
            <a:ext cx="5521767" cy="4649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Image result for meghan markle in africa">
            <a:extLst>
              <a:ext uri="{FF2B5EF4-FFF2-40B4-BE49-F238E27FC236}">
                <a16:creationId xmlns="" xmlns:a16="http://schemas.microsoft.com/office/drawing/2014/main" id="{DC322082-24E4-40D7-A9F1-98B4B26EAB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34334" y="1976580"/>
            <a:ext cx="3226165" cy="4881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9024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 result for family image">
            <a:extLst>
              <a:ext uri="{FF2B5EF4-FFF2-40B4-BE49-F238E27FC236}">
                <a16:creationId xmlns="" xmlns:a16="http://schemas.microsoft.com/office/drawing/2014/main" id="{5F918BFA-A28B-4BBE-989C-6CD05460C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6781" y="92468"/>
            <a:ext cx="9998439" cy="6673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3015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Image result for friendship">
            <a:extLst>
              <a:ext uri="{FF2B5EF4-FFF2-40B4-BE49-F238E27FC236}">
                <a16:creationId xmlns="" xmlns:a16="http://schemas.microsoft.com/office/drawing/2014/main" id="{F3A0F1A1-DBC7-4230-ABB1-39B5B6816C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4276" y="-81846"/>
            <a:ext cx="9983449" cy="7021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922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 result for charity cause">
            <a:extLst>
              <a:ext uri="{FF2B5EF4-FFF2-40B4-BE49-F238E27FC236}">
                <a16:creationId xmlns="" xmlns:a16="http://schemas.microsoft.com/office/drawing/2014/main" id="{1827A8E5-2E68-4F3F-89B1-73637473F5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65732" y="208822"/>
            <a:ext cx="9660536" cy="644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284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</TotalTime>
  <Words>39</Words>
  <Application>Microsoft Office PowerPoint</Application>
  <PresentationFormat>Custom</PresentationFormat>
  <Paragraphs>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the secret to happiness?</dc:title>
  <dc:creator>Paul Law</dc:creator>
  <cp:lastModifiedBy>Owner</cp:lastModifiedBy>
  <cp:revision>29</cp:revision>
  <dcterms:created xsi:type="dcterms:W3CDTF">2015-10-04T19:08:25Z</dcterms:created>
  <dcterms:modified xsi:type="dcterms:W3CDTF">2018-03-02T10:59:53Z</dcterms:modified>
</cp:coreProperties>
</file>