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6" r:id="rId3"/>
    <p:sldId id="265" r:id="rId4"/>
    <p:sldId id="258" r:id="rId5"/>
    <p:sldId id="259" r:id="rId6"/>
    <p:sldId id="260" r:id="rId7"/>
    <p:sldId id="261" r:id="rId8"/>
    <p:sldId id="268" r:id="rId9"/>
    <p:sldId id="262" r:id="rId10"/>
    <p:sldId id="263" r:id="rId11"/>
    <p:sldId id="267" r:id="rId12"/>
    <p:sldId id="264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534" y="-3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7211B-3691-4008-A8D3-836702F95E25}" type="datetimeFigureOut">
              <a:rPr lang="en-GB" smtClean="0"/>
              <a:pPr/>
              <a:t>02/03/2018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BBFB-9B49-46BD-ADAD-E489A7027ED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7211B-3691-4008-A8D3-836702F95E25}" type="datetimeFigureOut">
              <a:rPr lang="en-GB" smtClean="0"/>
              <a:pPr/>
              <a:t>02/03/2018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BBFB-9B49-46BD-ADAD-E489A7027ED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7211B-3691-4008-A8D3-836702F95E25}" type="datetimeFigureOut">
              <a:rPr lang="en-GB" smtClean="0"/>
              <a:pPr/>
              <a:t>02/03/2018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BBFB-9B49-46BD-ADAD-E489A7027ED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7211B-3691-4008-A8D3-836702F95E25}" type="datetimeFigureOut">
              <a:rPr lang="en-GB" smtClean="0"/>
              <a:pPr/>
              <a:t>02/03/2018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BBFB-9B49-46BD-ADAD-E489A7027ED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7211B-3691-4008-A8D3-836702F95E25}" type="datetimeFigureOut">
              <a:rPr lang="en-GB" smtClean="0"/>
              <a:pPr/>
              <a:t>02/03/2018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BBFB-9B49-46BD-ADAD-E489A7027ED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7211B-3691-4008-A8D3-836702F95E25}" type="datetimeFigureOut">
              <a:rPr lang="en-GB" smtClean="0"/>
              <a:pPr/>
              <a:t>02/03/2018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BBFB-9B49-46BD-ADAD-E489A7027ED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7211B-3691-4008-A8D3-836702F95E25}" type="datetimeFigureOut">
              <a:rPr lang="en-GB" smtClean="0"/>
              <a:pPr/>
              <a:t>02/03/2018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BBFB-9B49-46BD-ADAD-E489A7027ED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7211B-3691-4008-A8D3-836702F95E25}" type="datetimeFigureOut">
              <a:rPr lang="en-GB" smtClean="0"/>
              <a:pPr/>
              <a:t>02/03/2018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BBFB-9B49-46BD-ADAD-E489A7027ED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7211B-3691-4008-A8D3-836702F95E25}" type="datetimeFigureOut">
              <a:rPr lang="en-GB" smtClean="0"/>
              <a:pPr/>
              <a:t>02/03/2018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BBFB-9B49-46BD-ADAD-E489A7027ED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7211B-3691-4008-A8D3-836702F95E25}" type="datetimeFigureOut">
              <a:rPr lang="en-GB" smtClean="0"/>
              <a:pPr/>
              <a:t>02/03/2018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BBFB-9B49-46BD-ADAD-E489A7027ED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7211B-3691-4008-A8D3-836702F95E25}" type="datetimeFigureOut">
              <a:rPr lang="en-GB" smtClean="0"/>
              <a:pPr/>
              <a:t>02/03/2018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BBFB-9B49-46BD-ADAD-E489A7027ED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7211B-3691-4008-A8D3-836702F95E25}" type="datetimeFigureOut">
              <a:rPr lang="en-GB" smtClean="0"/>
              <a:pPr/>
              <a:t>02/03/2018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1CBBFB-9B49-46BD-ADAD-E489A7027ED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2321005"/>
            <a:ext cx="806489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3800" dirty="0" smtClean="0">
                <a:solidFill>
                  <a:srgbClr val="0000FF"/>
                </a:solidFill>
              </a:rPr>
              <a:t>Mountains</a:t>
            </a:r>
            <a:endParaRPr lang="en-GB" sz="138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93912" y="404664"/>
            <a:ext cx="615617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400" dirty="0">
                <a:solidFill>
                  <a:srgbClr val="0000FF"/>
                </a:solidFill>
              </a:rPr>
              <a:t>Mount </a:t>
            </a:r>
            <a:r>
              <a:rPr lang="en-GB" sz="4400" dirty="0" smtClean="0">
                <a:solidFill>
                  <a:srgbClr val="0000FF"/>
                </a:solidFill>
              </a:rPr>
              <a:t>Everest, Nepal </a:t>
            </a:r>
            <a:endParaRPr lang="en-GB" sz="4400" dirty="0">
              <a:solidFill>
                <a:srgbClr val="0000FF"/>
              </a:solidFill>
            </a:endParaRPr>
          </a:p>
        </p:txBody>
      </p:sp>
      <p:pic>
        <p:nvPicPr>
          <p:cNvPr id="1026" name="Picture 2" descr="https://media.cntraveler.com/photos/589de36acf8d154f1be55f22/master/pass/GettyImages-4859660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340768"/>
            <a:ext cx="7920880" cy="52158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03037" y="332656"/>
            <a:ext cx="473792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400" dirty="0">
                <a:solidFill>
                  <a:srgbClr val="0000FF"/>
                </a:solidFill>
              </a:rPr>
              <a:t>Mount </a:t>
            </a:r>
            <a:r>
              <a:rPr lang="en-GB" sz="4400" dirty="0" smtClean="0">
                <a:solidFill>
                  <a:srgbClr val="0000FF"/>
                </a:solidFill>
              </a:rPr>
              <a:t>Kilimanjaro, Tanzania </a:t>
            </a:r>
            <a:endParaRPr lang="en-GB" sz="4400" dirty="0">
              <a:solidFill>
                <a:srgbClr val="0000FF"/>
              </a:solidFill>
            </a:endParaRPr>
          </a:p>
        </p:txBody>
      </p:sp>
      <p:pic>
        <p:nvPicPr>
          <p:cNvPr id="2050" name="Picture 2" descr="https://kidskonnect.com/wp-content/uploads/2016/12/Mount-Kilimanjaro.jpg"/>
          <p:cNvPicPr>
            <a:picLocks noChangeAspect="1" noChangeArrowheads="1"/>
          </p:cNvPicPr>
          <p:nvPr/>
        </p:nvPicPr>
        <p:blipFill>
          <a:blip r:embed="rId2" cstate="print"/>
          <a:srcRect l="7177" r="4000"/>
          <a:stretch>
            <a:fillRect/>
          </a:stretch>
        </p:blipFill>
        <p:spPr bwMode="auto">
          <a:xfrm>
            <a:off x="341784" y="2132856"/>
            <a:ext cx="8460432" cy="381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27684" y="548680"/>
            <a:ext cx="568863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400" dirty="0">
                <a:solidFill>
                  <a:srgbClr val="0000FF"/>
                </a:solidFill>
              </a:rPr>
              <a:t>Ben </a:t>
            </a:r>
            <a:r>
              <a:rPr lang="en-GB" sz="4400" dirty="0" smtClean="0">
                <a:solidFill>
                  <a:srgbClr val="0000FF"/>
                </a:solidFill>
              </a:rPr>
              <a:t>Nevis, Scotland</a:t>
            </a:r>
            <a:endParaRPr lang="en-GB" sz="4400" dirty="0">
              <a:solidFill>
                <a:srgbClr val="0000FF"/>
              </a:solidFill>
            </a:endParaRPr>
          </a:p>
        </p:txBody>
      </p:sp>
      <p:pic>
        <p:nvPicPr>
          <p:cNvPr id="9218" name="Picture 2" descr="https://upload.wikimedia.org/wikipedia/commons/thumb/0/09/BenNevis2005.jpg/1200px-BenNevis2005.jpg"/>
          <p:cNvPicPr>
            <a:picLocks noChangeAspect="1" noChangeArrowheads="1"/>
          </p:cNvPicPr>
          <p:nvPr/>
        </p:nvPicPr>
        <p:blipFill>
          <a:blip r:embed="rId2" cstate="print"/>
          <a:srcRect t="12766"/>
          <a:stretch>
            <a:fillRect/>
          </a:stretch>
        </p:blipFill>
        <p:spPr bwMode="auto">
          <a:xfrm>
            <a:off x="755576" y="1638215"/>
            <a:ext cx="7632848" cy="49938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9532" y="476672"/>
            <a:ext cx="842493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400" dirty="0">
                <a:solidFill>
                  <a:srgbClr val="0000FF"/>
                </a:solidFill>
              </a:rPr>
              <a:t>Mount </a:t>
            </a:r>
            <a:r>
              <a:rPr lang="en-GB" sz="4400" dirty="0" smtClean="0">
                <a:solidFill>
                  <a:srgbClr val="0000FF"/>
                </a:solidFill>
              </a:rPr>
              <a:t>Sinai, where God gave Moses the Ten Commandments</a:t>
            </a:r>
            <a:endParaRPr lang="en-GB" sz="4400" dirty="0">
              <a:solidFill>
                <a:srgbClr val="0000FF"/>
              </a:solidFill>
            </a:endParaRPr>
          </a:p>
        </p:txBody>
      </p:sp>
      <p:pic>
        <p:nvPicPr>
          <p:cNvPr id="8194" name="Picture 2" descr="https://literaryyard.files.wordpress.com/2018/01/342b27365a8a2607796e48541d10fae0-find-cheap-flights-mount-sina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12164" y="1923224"/>
            <a:ext cx="6519672" cy="48808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5556" y="476672"/>
            <a:ext cx="799288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400" dirty="0">
                <a:solidFill>
                  <a:srgbClr val="0000FF"/>
                </a:solidFill>
              </a:rPr>
              <a:t>Mount </a:t>
            </a:r>
            <a:r>
              <a:rPr lang="en-GB" sz="4400" dirty="0" smtClean="0">
                <a:solidFill>
                  <a:srgbClr val="0000FF"/>
                </a:solidFill>
              </a:rPr>
              <a:t>Ararat, where Noah’s Ark came to rest after the great flood</a:t>
            </a:r>
            <a:endParaRPr lang="en-GB" sz="4400" dirty="0">
              <a:solidFill>
                <a:srgbClr val="0000FF"/>
              </a:solidFill>
            </a:endParaRPr>
          </a:p>
        </p:txBody>
      </p:sp>
      <p:pic>
        <p:nvPicPr>
          <p:cNvPr id="7170" name="Picture 2" descr="https://sacredsites.com/images/middle_east/turkey/mt-ararat-6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25" y="1911052"/>
            <a:ext cx="7143750" cy="4762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475488"/>
            <a:ext cx="842493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400" dirty="0">
                <a:solidFill>
                  <a:srgbClr val="0000FF"/>
                </a:solidFill>
              </a:rPr>
              <a:t>Mount </a:t>
            </a:r>
            <a:r>
              <a:rPr lang="en-GB" sz="4400" dirty="0" smtClean="0">
                <a:solidFill>
                  <a:srgbClr val="0000FF"/>
                </a:solidFill>
              </a:rPr>
              <a:t>Zion, where </a:t>
            </a:r>
            <a:r>
              <a:rPr lang="en-GB" sz="4400" dirty="0">
                <a:solidFill>
                  <a:srgbClr val="0000FF"/>
                </a:solidFill>
              </a:rPr>
              <a:t>King </a:t>
            </a:r>
            <a:r>
              <a:rPr lang="en-GB" sz="4400" dirty="0" smtClean="0">
                <a:solidFill>
                  <a:srgbClr val="0000FF"/>
                </a:solidFill>
              </a:rPr>
              <a:t>David</a:t>
            </a:r>
            <a:r>
              <a:rPr lang="en-GB" sz="4400" dirty="0">
                <a:solidFill>
                  <a:srgbClr val="0000FF"/>
                </a:solidFill>
              </a:rPr>
              <a:t> </a:t>
            </a:r>
            <a:r>
              <a:rPr lang="en-GB" sz="4400" dirty="0" smtClean="0">
                <a:solidFill>
                  <a:srgbClr val="0000FF"/>
                </a:solidFill>
              </a:rPr>
              <a:t/>
            </a:r>
            <a:br>
              <a:rPr lang="en-GB" sz="4400" dirty="0" smtClean="0">
                <a:solidFill>
                  <a:srgbClr val="0000FF"/>
                </a:solidFill>
              </a:rPr>
            </a:br>
            <a:r>
              <a:rPr lang="en-GB" sz="4400" dirty="0" smtClean="0">
                <a:solidFill>
                  <a:srgbClr val="0000FF"/>
                </a:solidFill>
              </a:rPr>
              <a:t>built his palace</a:t>
            </a:r>
            <a:endParaRPr lang="en-GB" sz="4400" dirty="0">
              <a:solidFill>
                <a:srgbClr val="0000FF"/>
              </a:solidFill>
            </a:endParaRPr>
          </a:p>
        </p:txBody>
      </p:sp>
      <p:pic>
        <p:nvPicPr>
          <p:cNvPr id="6146" name="Picture 2" descr="https://upload.wikimedia.org/wikipedia/commons/thumb/9/9f/MtZion_from_Abu_Tor.jpg/1200px-MtZion_from_Abu_Tor.jpg"/>
          <p:cNvPicPr>
            <a:picLocks noChangeAspect="1" noChangeArrowheads="1"/>
          </p:cNvPicPr>
          <p:nvPr/>
        </p:nvPicPr>
        <p:blipFill>
          <a:blip r:embed="rId2" cstate="print"/>
          <a:srcRect l="10144" t="1369" r="9977"/>
          <a:stretch>
            <a:fillRect/>
          </a:stretch>
        </p:blipFill>
        <p:spPr bwMode="auto">
          <a:xfrm>
            <a:off x="463424" y="1960124"/>
            <a:ext cx="8217153" cy="48532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5750" y="475488"/>
            <a:ext cx="85725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400" dirty="0" smtClean="0">
                <a:solidFill>
                  <a:srgbClr val="0000FF"/>
                </a:solidFill>
              </a:rPr>
              <a:t>The Mount </a:t>
            </a:r>
            <a:r>
              <a:rPr lang="en-GB" sz="4400" dirty="0">
                <a:solidFill>
                  <a:srgbClr val="0000FF"/>
                </a:solidFill>
              </a:rPr>
              <a:t>of </a:t>
            </a:r>
            <a:r>
              <a:rPr lang="en-GB" sz="4400" dirty="0" smtClean="0">
                <a:solidFill>
                  <a:srgbClr val="0000FF"/>
                </a:solidFill>
              </a:rPr>
              <a:t>Olives, where Jesus prayed the night before he died</a:t>
            </a:r>
            <a:endParaRPr lang="en-GB" sz="4400" dirty="0">
              <a:solidFill>
                <a:srgbClr val="0000FF"/>
              </a:solidFill>
            </a:endParaRPr>
          </a:p>
        </p:txBody>
      </p:sp>
      <p:pic>
        <p:nvPicPr>
          <p:cNvPr id="25602" name="Picture 2" descr="http://www.generationword.com/jerusalem101-photos/olives/mt-olive-panoramic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2132856"/>
            <a:ext cx="8572500" cy="43098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475488"/>
            <a:ext cx="864096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400" dirty="0">
                <a:solidFill>
                  <a:srgbClr val="0000FF"/>
                </a:solidFill>
              </a:rPr>
              <a:t>Mount </a:t>
            </a:r>
            <a:r>
              <a:rPr lang="en-GB" sz="4400" dirty="0" smtClean="0">
                <a:solidFill>
                  <a:srgbClr val="0000FF"/>
                </a:solidFill>
              </a:rPr>
              <a:t>Hira, where Muhammad had his first vision of the angel </a:t>
            </a:r>
            <a:r>
              <a:rPr lang="en-GB" sz="4400" dirty="0" err="1" smtClean="0">
                <a:solidFill>
                  <a:srgbClr val="0000FF"/>
                </a:solidFill>
              </a:rPr>
              <a:t>Jibril</a:t>
            </a:r>
            <a:endParaRPr lang="en-GB" sz="4400" dirty="0">
              <a:solidFill>
                <a:srgbClr val="0000FF"/>
              </a:solidFill>
            </a:endParaRPr>
          </a:p>
        </p:txBody>
      </p:sp>
      <p:pic>
        <p:nvPicPr>
          <p:cNvPr id="5124" name="Picture 4" descr="https://userscontent2.emaze.com/images/7a33a5f9-7386-4a33-8bf4-0e0864722efb/49236dc1511361d68a938f40297b3ad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842" y="1954706"/>
            <a:ext cx="7862316" cy="48501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475488"/>
            <a:ext cx="864096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400" dirty="0">
                <a:solidFill>
                  <a:srgbClr val="0000FF"/>
                </a:solidFill>
              </a:rPr>
              <a:t>Mount </a:t>
            </a:r>
            <a:r>
              <a:rPr lang="en-GB" sz="4400" dirty="0" smtClean="0">
                <a:solidFill>
                  <a:srgbClr val="0000FF"/>
                </a:solidFill>
              </a:rPr>
              <a:t>Fuji, regarded as holy </a:t>
            </a:r>
            <a:br>
              <a:rPr lang="en-GB" sz="4400" dirty="0" smtClean="0">
                <a:solidFill>
                  <a:srgbClr val="0000FF"/>
                </a:solidFill>
              </a:rPr>
            </a:br>
            <a:r>
              <a:rPr lang="en-GB" sz="4400" dirty="0" smtClean="0">
                <a:solidFill>
                  <a:srgbClr val="0000FF"/>
                </a:solidFill>
              </a:rPr>
              <a:t>in Buddhism and Shinto</a:t>
            </a:r>
            <a:endParaRPr lang="en-GB" sz="4400" dirty="0">
              <a:solidFill>
                <a:srgbClr val="0000FF"/>
              </a:solidFill>
            </a:endParaRPr>
          </a:p>
        </p:txBody>
      </p:sp>
      <p:pic>
        <p:nvPicPr>
          <p:cNvPr id="4098" name="Picture 2" descr="https://kidskonnect.com/wp-content/uploads/2016/12/mount-fuji.jpg"/>
          <p:cNvPicPr>
            <a:picLocks noChangeAspect="1" noChangeArrowheads="1"/>
          </p:cNvPicPr>
          <p:nvPr/>
        </p:nvPicPr>
        <p:blipFill>
          <a:blip r:embed="rId2" cstate="print"/>
          <a:srcRect l="2733" r="3358"/>
          <a:stretch>
            <a:fillRect/>
          </a:stretch>
        </p:blipFill>
        <p:spPr bwMode="auto">
          <a:xfrm>
            <a:off x="251520" y="2060848"/>
            <a:ext cx="8640960" cy="43140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1540" y="475488"/>
            <a:ext cx="828092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400" dirty="0">
                <a:solidFill>
                  <a:srgbClr val="0000FF"/>
                </a:solidFill>
              </a:rPr>
              <a:t>Mount </a:t>
            </a:r>
            <a:r>
              <a:rPr lang="en-GB" sz="4400" dirty="0" smtClean="0">
                <a:solidFill>
                  <a:srgbClr val="0000FF"/>
                </a:solidFill>
              </a:rPr>
              <a:t>Kailash, sacred in Hinduism</a:t>
            </a:r>
            <a:r>
              <a:rPr lang="en-GB" sz="4400" dirty="0">
                <a:solidFill>
                  <a:srgbClr val="0000FF"/>
                </a:solidFill>
              </a:rPr>
              <a:t>, Buddhism, </a:t>
            </a:r>
            <a:r>
              <a:rPr lang="en-GB" sz="4400" dirty="0" smtClean="0">
                <a:solidFill>
                  <a:srgbClr val="0000FF"/>
                </a:solidFill>
              </a:rPr>
              <a:t>Jainism </a:t>
            </a:r>
            <a:r>
              <a:rPr lang="en-GB" sz="4400" dirty="0">
                <a:solidFill>
                  <a:srgbClr val="0000FF"/>
                </a:solidFill>
              </a:rPr>
              <a:t>and </a:t>
            </a:r>
            <a:r>
              <a:rPr lang="en-GB" sz="4400" dirty="0" smtClean="0">
                <a:solidFill>
                  <a:srgbClr val="0000FF"/>
                </a:solidFill>
              </a:rPr>
              <a:t>Bon</a:t>
            </a:r>
            <a:endParaRPr lang="en-GB" sz="4400" dirty="0">
              <a:solidFill>
                <a:srgbClr val="0000FF"/>
              </a:solidFill>
            </a:endParaRPr>
          </a:p>
        </p:txBody>
      </p:sp>
      <p:pic>
        <p:nvPicPr>
          <p:cNvPr id="24578" name="Picture 2" descr="http://www.thelandofsnows.com/wp-content/uploads/2016/11/untitled20161859-1024x6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2108" y="1967056"/>
            <a:ext cx="7319784" cy="48463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60" y="475488"/>
            <a:ext cx="792088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400" dirty="0">
                <a:solidFill>
                  <a:srgbClr val="0000FF"/>
                </a:solidFill>
              </a:rPr>
              <a:t>Machu </a:t>
            </a:r>
            <a:r>
              <a:rPr lang="en-GB" sz="4400" dirty="0" smtClean="0">
                <a:solidFill>
                  <a:srgbClr val="0000FF"/>
                </a:solidFill>
              </a:rPr>
              <a:t>Picchu, sacred to the Incas</a:t>
            </a:r>
            <a:endParaRPr lang="en-GB" sz="4400" dirty="0">
              <a:solidFill>
                <a:srgbClr val="0000FF"/>
              </a:solidFill>
            </a:endParaRPr>
          </a:p>
        </p:txBody>
      </p:sp>
      <p:pic>
        <p:nvPicPr>
          <p:cNvPr id="3074" name="Picture 2" descr="https://lonelyplanetwp.imgix.net/2014/10/Machu-Picchu.jpg?crop=entropy&amp;fit=crop&amp;h=421&amp;sharp=10&amp;vib=20&amp;w=74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9532" y="1484783"/>
            <a:ext cx="8424936" cy="47418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93</Words>
  <Application>Microsoft Office PowerPoint</Application>
  <PresentationFormat>On-screen Show (4:3)</PresentationFormat>
  <Paragraphs>12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11</cp:revision>
  <dcterms:created xsi:type="dcterms:W3CDTF">2018-02-15T16:42:53Z</dcterms:created>
  <dcterms:modified xsi:type="dcterms:W3CDTF">2018-03-02T10:57:04Z</dcterms:modified>
</cp:coreProperties>
</file>