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59" r:id="rId4"/>
    <p:sldId id="264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16/01/2018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ain animation gif">
            <a:extLst>
              <a:ext uri="{FF2B5EF4-FFF2-40B4-BE49-F238E27FC236}">
                <a16:creationId xmlns:a16="http://schemas.microsoft.com/office/drawing/2014/main" xmlns="" id="{E96DACD4-2677-4877-AFF0-785503F1460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624"/>
            <a:ext cx="12192000" cy="67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267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eather gif">
            <a:extLst>
              <a:ext uri="{FF2B5EF4-FFF2-40B4-BE49-F238E27FC236}">
                <a16:creationId xmlns:a16="http://schemas.microsoft.com/office/drawing/2014/main" xmlns="" id="{A42E3DA2-1CFC-4989-B346-1337507A88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" y="257175"/>
            <a:ext cx="11316085" cy="63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638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rain">
            <a:extLst>
              <a:ext uri="{FF2B5EF4-FFF2-40B4-BE49-F238E27FC236}">
                <a16:creationId xmlns:a16="http://schemas.microsoft.com/office/drawing/2014/main" xmlns="" id="{5BEC9094-2608-405E-8CF9-C79FBAA946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2327" y="942110"/>
            <a:ext cx="6345382" cy="63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tse3.mm.bing.net/th?id=OIP.Mc9ef1f41f4eacf3ebe490eea0ce13049o0&amp;pid=Api&amp;w=180&amp;h=181">
            <a:extLst>
              <a:ext uri="{FF2B5EF4-FFF2-40B4-BE49-F238E27FC236}">
                <a16:creationId xmlns:a16="http://schemas.microsoft.com/office/drawing/2014/main" xmlns="" id="{054084BA-FF66-4F09-A9AF-058AFF1FD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108" y="118004"/>
            <a:ext cx="4932219" cy="495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554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jet stream april showers uk">
            <a:extLst>
              <a:ext uri="{FF2B5EF4-FFF2-40B4-BE49-F238E27FC236}">
                <a16:creationId xmlns:a16="http://schemas.microsoft.com/office/drawing/2014/main" xmlns="" id="{44E2149B-E971-4CA9-A81D-2CCE04B1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15636"/>
            <a:ext cx="8312728" cy="623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321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4E6C805-4F4B-4A99-B88B-AC978DA9B469}"/>
              </a:ext>
            </a:extLst>
          </p:cNvPr>
          <p:cNvSpPr/>
          <p:nvPr/>
        </p:nvSpPr>
        <p:spPr>
          <a:xfrm>
            <a:off x="859808" y="750627"/>
            <a:ext cx="1059066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dirty="0">
                <a:solidFill>
                  <a:srgbClr val="FF0000"/>
                </a:solidFill>
                <a:latin typeface="Verdana" panose="020B0604030504040204" pitchFamily="34" charset="0"/>
              </a:rPr>
              <a:t>April showers bring forth May flowers </a:t>
            </a:r>
            <a:endParaRPr lang="en-GB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32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014ADE8-0434-4C3E-991A-74AE69BA87AD}"/>
              </a:ext>
            </a:extLst>
          </p:cNvPr>
          <p:cNvSpPr/>
          <p:nvPr/>
        </p:nvSpPr>
        <p:spPr>
          <a:xfrm>
            <a:off x="641445" y="534232"/>
            <a:ext cx="107468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/>
              <a:t>“And</a:t>
            </a:r>
            <a:r>
              <a:rPr lang="en-GB" sz="6600" dirty="0"/>
              <a:t> after you have suffered a little while, the God of all grace… will himself restore, confirm, strengthen, and </a:t>
            </a:r>
            <a:r>
              <a:rPr lang="en-GB" sz="6600"/>
              <a:t>establish you”.</a:t>
            </a:r>
            <a:endParaRPr lang="en-GB" sz="6600" dirty="0"/>
          </a:p>
          <a:p>
            <a:r>
              <a:rPr lang="en-GB" sz="5400" dirty="0">
                <a:solidFill>
                  <a:srgbClr val="FF0000"/>
                </a:solidFill>
                <a:latin typeface="Open Sans"/>
              </a:rPr>
              <a:t>(1 Peter 5:10).  </a:t>
            </a:r>
          </a:p>
        </p:txBody>
      </p:sp>
    </p:spTree>
    <p:extLst>
      <p:ext uri="{BB962C8B-B14F-4D97-AF65-F5344CB8AC3E}">
        <p14:creationId xmlns:p14="http://schemas.microsoft.com/office/powerpoint/2010/main" xmlns="" val="707933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Custom</PresentationFormat>
  <Paragraphs>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13</cp:revision>
  <dcterms:created xsi:type="dcterms:W3CDTF">2017-06-27T17:58:57Z</dcterms:created>
  <dcterms:modified xsi:type="dcterms:W3CDTF">2018-01-16T16:41:29Z</dcterms:modified>
</cp:coreProperties>
</file>