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2" r:id="rId3"/>
    <p:sldId id="273" r:id="rId4"/>
    <p:sldId id="274" r:id="rId5"/>
    <p:sldId id="275" r:id="rId6"/>
    <p:sldId id="276" r:id="rId7"/>
    <p:sldId id="27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990" y="-4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13/01/2018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7867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13/01/2018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5602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13/01/2018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825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13/01/2018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2806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13/01/2018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9137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13/01/2018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3333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13/01/2018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2599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13/01/2018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9578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13/01/2018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9579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13/01/2018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9981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13/01/2018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1402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1457E-79B1-4626-B77E-283D6EB17F79}" type="datetimeFigureOut">
              <a:rPr lang="en-GB" smtClean="0"/>
              <a:pPr/>
              <a:t>13/01/2018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2963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9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lion tedd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57106" y="1597600"/>
            <a:ext cx="5781585" cy="418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colour corner bor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253" y="5302340"/>
            <a:ext cx="3352800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Image result for colour corner bord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253" y="5302340"/>
            <a:ext cx="3352800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Image result for crocodile teddy bea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3921" y="954188"/>
            <a:ext cx="3923249" cy="522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9017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Image result for colour corner bord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253" y="5302340"/>
            <a:ext cx="3352800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Image result for cat teddy bea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0296" y="1339403"/>
            <a:ext cx="4102324" cy="410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5025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Image result for colour corner bord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253" y="5302340"/>
            <a:ext cx="3352800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mage result for leopard teddy bea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2269" y="1099910"/>
            <a:ext cx="3502024" cy="4202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4552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lion tedd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2278" y="1690688"/>
            <a:ext cx="5781585" cy="418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colour corner bor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253" y="5302340"/>
            <a:ext cx="3352800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blue teddy be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7805" y="306889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111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Image result for colour corner bord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253" y="5302340"/>
            <a:ext cx="3352800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old wardrob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8" y="796835"/>
            <a:ext cx="6464166" cy="430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sick tedd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85941" y="2689424"/>
            <a:ext cx="200977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ugly tedd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7282" y="3352542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419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lion tedd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21836"/>
            <a:ext cx="5781585" cy="418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colour corner bor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253" y="5302340"/>
            <a:ext cx="3352800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blue teddy be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07850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mage result for ugly tedd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8852" y="2572588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sick tedd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1098" y="3941338"/>
            <a:ext cx="200977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89173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0</Words>
  <Application>Microsoft Office PowerPoint</Application>
  <PresentationFormat>Custom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Buttler</dc:creator>
  <cp:lastModifiedBy>Owner</cp:lastModifiedBy>
  <cp:revision>13</cp:revision>
  <dcterms:created xsi:type="dcterms:W3CDTF">2017-04-30T21:56:09Z</dcterms:created>
  <dcterms:modified xsi:type="dcterms:W3CDTF">2018-01-13T12:26:19Z</dcterms:modified>
</cp:coreProperties>
</file>