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78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5FDA2-2A09-4A88-8C4B-0380576E4B60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22FC4-7840-4609-892A-8CA705F2AD7E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2856" y="1905506"/>
            <a:ext cx="48782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>
                <a:solidFill>
                  <a:srgbClr val="FF0000"/>
                </a:solidFill>
              </a:rPr>
              <a:t>What do you </a:t>
            </a:r>
            <a:r>
              <a:rPr lang="en-GB" sz="9600" b="1" dirty="0" smtClean="0">
                <a:solidFill>
                  <a:srgbClr val="FF0000"/>
                </a:solidFill>
              </a:rPr>
              <a:t>see?</a:t>
            </a:r>
            <a:endParaRPr lang="en-GB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atic.foba1.com/bilder/teamfotos/640x360/543.jpg">
            <a:extLst>
              <a:ext uri="{FF2B5EF4-FFF2-40B4-BE49-F238E27FC236}">
                <a16:creationId xmlns="" xmlns:a16="http://schemas.microsoft.com/office/drawing/2014/main" id="{BC5874FC-0B99-412F-8BDB-9F6F9ECEA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430601" cy="417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the simpsons">
            <a:extLst>
              <a:ext uri="{FF2B5EF4-FFF2-40B4-BE49-F238E27FC236}">
                <a16:creationId xmlns="" xmlns:a16="http://schemas.microsoft.com/office/drawing/2014/main" id="{15385071-2DA1-478D-8E0B-837445D72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20688"/>
            <a:ext cx="5073033" cy="596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age result for geese flying in formation">
            <a:extLst>
              <a:ext uri="{FF2B5EF4-FFF2-40B4-BE49-F238E27FC236}">
                <a16:creationId xmlns="" xmlns:a16="http://schemas.microsoft.com/office/drawing/2014/main" id="{3E797256-7121-4CC4-8247-71BEE4421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7164271" cy="446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stronger together">
            <a:extLst>
              <a:ext uri="{FF2B5EF4-FFF2-40B4-BE49-F238E27FC236}">
                <a16:creationId xmlns="" xmlns:a16="http://schemas.microsoft.com/office/drawing/2014/main" id="{0CF742A1-177A-4BC4-BFED-3D492AE1A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7298423" cy="461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lated image">
            <a:extLst>
              <a:ext uri="{FF2B5EF4-FFF2-40B4-BE49-F238E27FC236}">
                <a16:creationId xmlns="" xmlns:a16="http://schemas.microsoft.com/office/drawing/2014/main" id="{65D4C0AC-B24C-4ABA-B94C-E4DE11C1A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718264" cy="238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Image result for one hand holding jigsaw piece">
            <a:extLst>
              <a:ext uri="{FF2B5EF4-FFF2-40B4-BE49-F238E27FC236}">
                <a16:creationId xmlns="" xmlns:a16="http://schemas.microsoft.com/office/drawing/2014/main" id="{F67AAB25-DDB5-44F4-95D2-C4CF57A4A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47664" y="3717032"/>
            <a:ext cx="2370337" cy="238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Image result for interdependent">
            <a:extLst>
              <a:ext uri="{FF2B5EF4-FFF2-40B4-BE49-F238E27FC236}">
                <a16:creationId xmlns="" xmlns:a16="http://schemas.microsoft.com/office/drawing/2014/main" id="{996B738F-6D04-4716-A58A-2D839B339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73016"/>
            <a:ext cx="2485007" cy="248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WWDP">
            <a:extLst>
              <a:ext uri="{FF2B5EF4-FFF2-40B4-BE49-F238E27FC236}">
                <a16:creationId xmlns="" xmlns:a16="http://schemas.microsoft.com/office/drawing/2014/main" id="{3E0217A1-1A2F-49B7-B43E-C0ABC4302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764704"/>
            <a:ext cx="5552474" cy="555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suriname">
            <a:extLst>
              <a:ext uri="{FF2B5EF4-FFF2-40B4-BE49-F238E27FC236}">
                <a16:creationId xmlns="" xmlns:a16="http://schemas.microsoft.com/office/drawing/2014/main" id="{324019F6-828D-47FC-9096-C8691512C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24744"/>
            <a:ext cx="552301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</Words>
  <Application>Microsoft Office PowerPoint</Application>
  <PresentationFormat>On-screen Show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Hilary Homer</cp:lastModifiedBy>
  <cp:revision>4</cp:revision>
  <dcterms:created xsi:type="dcterms:W3CDTF">2017-12-13T22:52:36Z</dcterms:created>
  <dcterms:modified xsi:type="dcterms:W3CDTF">2018-01-02T21:40:15Z</dcterms:modified>
</cp:coreProperties>
</file>