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59" r:id="rId5"/>
    <p:sldId id="260" r:id="rId6"/>
    <p:sldId id="261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FDAB4-4DDF-4150-A15D-790B80277DD5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96213-552D-438F-A040-0275A534B34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spool of cotton">
            <a:extLst>
              <a:ext uri="{FF2B5EF4-FFF2-40B4-BE49-F238E27FC236}">
                <a16:creationId xmlns="" xmlns:a16="http://schemas.microsoft.com/office/drawing/2014/main" id="{77FE6074-7883-48F1-AFF6-4BC7DB37A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4664"/>
            <a:ext cx="4705350" cy="6278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">
            <a:extLst>
              <a:ext uri="{FF2B5EF4-FFF2-40B4-BE49-F238E27FC236}">
                <a16:creationId xmlns="" xmlns:a16="http://schemas.microsoft.com/office/drawing/2014/main" id="{6C3376B4-F25B-4E86-B4FC-9E82C5F39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768066" cy="48335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permies.com/t/49607/a/32488/IMG_0419.JPG">
            <a:extLst>
              <a:ext uri="{FF2B5EF4-FFF2-40B4-BE49-F238E27FC236}">
                <a16:creationId xmlns="" xmlns:a16="http://schemas.microsoft.com/office/drawing/2014/main" id="{AA180464-CEA2-40BE-B88D-F8073C4A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816080" cy="51120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making cotton stronger by twisting">
            <a:extLst>
              <a:ext uri="{FF2B5EF4-FFF2-40B4-BE49-F238E27FC236}">
                <a16:creationId xmlns="" xmlns:a16="http://schemas.microsoft.com/office/drawing/2014/main" id="{EC8E406C-61AD-48DC-AA08-1670CF2AC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6993771" cy="460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lots of fibres to make 1 cotton thread">
            <a:extLst>
              <a:ext uri="{FF2B5EF4-FFF2-40B4-BE49-F238E27FC236}">
                <a16:creationId xmlns="" xmlns:a16="http://schemas.microsoft.com/office/drawing/2014/main" id="{7F246A54-3BC9-44E8-A599-4EE6364EF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3928135" cy="2783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 result for lots of fibres to make 1 cotton thread">
            <a:extLst>
              <a:ext uri="{FF2B5EF4-FFF2-40B4-BE49-F238E27FC236}">
                <a16:creationId xmlns="" xmlns:a16="http://schemas.microsoft.com/office/drawing/2014/main" id="{B41E1013-0026-44BE-B386-933C5DE3C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4704"/>
            <a:ext cx="3541471" cy="4515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lots of fibres to make 1 cotton thread">
            <a:extLst>
              <a:ext uri="{FF2B5EF4-FFF2-40B4-BE49-F238E27FC236}">
                <a16:creationId xmlns="" xmlns:a16="http://schemas.microsoft.com/office/drawing/2014/main" id="{87DA439D-DEFC-493E-9406-82B2C6D94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6762024" cy="3456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tronger together">
            <a:extLst>
              <a:ext uri="{FF2B5EF4-FFF2-40B4-BE49-F238E27FC236}">
                <a16:creationId xmlns="" xmlns:a16="http://schemas.microsoft.com/office/drawing/2014/main" id="{0CF742A1-177A-4BC4-BFED-3D492AE1A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298423" cy="46179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WWDP">
            <a:extLst>
              <a:ext uri="{FF2B5EF4-FFF2-40B4-BE49-F238E27FC236}">
                <a16:creationId xmlns="" xmlns:a16="http://schemas.microsoft.com/office/drawing/2014/main" id="{3E0217A1-1A2F-49B7-B43E-C0ABC4302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92696"/>
            <a:ext cx="5552474" cy="55524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3</cp:revision>
  <dcterms:created xsi:type="dcterms:W3CDTF">2017-12-13T22:38:32Z</dcterms:created>
  <dcterms:modified xsi:type="dcterms:W3CDTF">2017-12-13T22:44:14Z</dcterms:modified>
</cp:coreProperties>
</file>