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100BF5-B662-4CF2-A83D-F8B1FC4DC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1C01C2-09E9-45C8-A39D-014728B45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44C7C38-BF91-4CB2-B783-CA24648F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12/12/2017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EF497E-DFB2-4AA8-A455-3DCF84635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965903-4E89-48AC-9D2E-FDFBAEAB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76868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BF9EA2-A949-4819-840C-672B6470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EB5D46-ADED-4C42-94F0-CECEA4B97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4BDBC-5104-4F92-9122-9A9C9869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12/12/2017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6451D9-9E26-4A59-9F4D-BF7AE02EE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5E9058-5CD3-4365-8175-D0F4F742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3904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4EA615-F050-4E2A-AE3D-662D0DDC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36EC0A2-F9EB-478F-908B-C500D5DBB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08C4D06-2ED6-4DA3-A449-B4B206BA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12/12/2017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316C64C-D92F-447C-819C-D7C6D94C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FAA585-CFFC-4DEE-AEDE-7F0D7F43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3056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89BE3E-0699-4B1C-BA82-4BC02D0EA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B688EE-087C-4123-AD4A-4EF7A4176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49CA42C-E8E9-4F04-806C-3EB9ACB7D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F154CE7-11A4-423F-B901-2A3B6AC9F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12/12/2017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4786E56-D000-437C-BDBF-EFBC295AB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8F3F8B2-E793-4283-B127-12B5B2C2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529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26C016-D77B-4ABF-9B95-D6F524E08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4E0B532-1771-4799-96CD-83D9606B0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BB24D24-DFC8-45D6-9E4A-40C43C9ED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03B8310-615C-4F9D-A3B9-279F10505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D47DC5D-D991-48D5-AC75-2694A5907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8FF9501-34C6-4E89-86F6-561559B66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12/12/2017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F7276F2-0229-4DDA-BD56-CF3E9CE82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081A22A-BE99-4845-9F08-3B162A8E0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5796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E419C6-93A8-4DD6-91F1-2444192C6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6E24CFC-8FF7-42F2-91A4-9E30AF2EB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12/12/2017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2239DD-E5B8-495B-8493-8970C8406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0338DBA-E836-424C-BB13-843B2C50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381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54AF674-59B0-4B36-A850-1C3A18648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12/12/2017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4B63A86-1BC8-410C-B1AF-E1B3A07B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752DE96-8979-495E-A206-EA9F1C76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6865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4DE9E2-88DB-43FB-A36C-105B5230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C851B1-26C2-4258-ACBC-353B9BA56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27ACC37-BE5E-42B7-95F1-F372A679F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47D5672-4B5A-4205-87C2-DADE09DAF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12/12/2017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05E63EF-7CC4-489B-8517-88AF40C12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2984548-A314-41AC-9044-85D5B6D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11439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9B215-6DCF-4782-A2E3-4BDE61E6F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103733C-7882-4F7E-9489-EC938D486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F402CCA-74DF-4C88-B58A-0DF1DD5BD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4CC9BA5-851B-4868-9621-0E0607893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12/12/2017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0285404-C2B2-4C1C-B4DB-38EB64661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35B8D51-34B0-44FB-8ACD-A4DD11E4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1498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DCB5EA-4029-47B6-9E85-2F3C80516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C480CD-8F09-4ABD-AC31-5737BBB2A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B16B09-41FB-4414-8BD3-8BDCF6565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12/12/2017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292E10A-AAE4-41B6-91DC-8B05C87A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37953D7-6A3E-4D68-ABBA-A30262B4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9831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605C163-00EE-49DB-8DA4-287F9C189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C17BC47-B0FD-4E51-B772-6CE51D79A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6CE41A-114B-48F3-A762-1BA20E66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12/12/2017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DA11BA-6322-4F18-A771-BF6E8EF6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568C01-5704-4E2A-A3D3-05B093CB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55456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A1E950D-7FEB-48FE-9FBC-AC5E1460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4E967B-3F57-4185-9541-053D2827C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8BB707-7FC6-4975-8709-1491CB01D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9455B-D79A-4763-9BE8-02A926D3DD8D}" type="datetimeFigureOut">
              <a:rPr lang="en-GB" smtClean="0"/>
              <a:pPr/>
              <a:t>12/12/2017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65964B-A1FB-4801-8B03-593AFFA12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7477E1-0A09-4A73-8353-AE7B01CC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0481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CE04C4F-1495-481B-9D6B-9EFDE9960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6336" y="1599502"/>
            <a:ext cx="9144000" cy="1655762"/>
          </a:xfrm>
        </p:spPr>
        <p:txBody>
          <a:bodyPr>
            <a:normAutofit fontScale="85000" lnSpcReduction="10000"/>
          </a:bodyPr>
          <a:lstStyle/>
          <a:p>
            <a:r>
              <a:rPr lang="en-GB" sz="13800" b="1" dirty="0">
                <a:solidFill>
                  <a:srgbClr val="FF0000"/>
                </a:solidFill>
              </a:rPr>
              <a:t>Who is it……?</a:t>
            </a:r>
          </a:p>
        </p:txBody>
      </p:sp>
    </p:spTree>
    <p:extLst>
      <p:ext uri="{BB962C8B-B14F-4D97-AF65-F5344CB8AC3E}">
        <p14:creationId xmlns:p14="http://schemas.microsoft.com/office/powerpoint/2010/main" xmlns="" val="172082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rince harry">
            <a:extLst>
              <a:ext uri="{FF2B5EF4-FFF2-40B4-BE49-F238E27FC236}">
                <a16:creationId xmlns:a16="http://schemas.microsoft.com/office/drawing/2014/main" xmlns="" id="{CC0311CA-40D7-4840-988F-6DAD83FF2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8325" y="0"/>
            <a:ext cx="8810625" cy="661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5BA07CA-F784-4F01-859E-18E55809AD73}"/>
              </a:ext>
            </a:extLst>
          </p:cNvPr>
          <p:cNvSpPr/>
          <p:nvPr/>
        </p:nvSpPr>
        <p:spPr>
          <a:xfrm>
            <a:off x="-100584" y="-69518"/>
            <a:ext cx="12292584" cy="692751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41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8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8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lated image">
            <a:extLst>
              <a:ext uri="{FF2B5EF4-FFF2-40B4-BE49-F238E27FC236}">
                <a16:creationId xmlns:a16="http://schemas.microsoft.com/office/drawing/2014/main" xmlns="" id="{4DFCFCC7-A55A-40C4-9565-9D270D7D29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0" name="Picture 12" descr="Image result for Rihanna">
            <a:extLst>
              <a:ext uri="{FF2B5EF4-FFF2-40B4-BE49-F238E27FC236}">
                <a16:creationId xmlns:a16="http://schemas.microsoft.com/office/drawing/2014/main" xmlns="" id="{87D5E694-6150-4381-90D6-6AFD2185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554" y="-117358"/>
            <a:ext cx="10696986" cy="708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5EE584C-3AD7-4337-ABF7-23EBAC074EE2}"/>
              </a:ext>
            </a:extLst>
          </p:cNvPr>
          <p:cNvSpPr/>
          <p:nvPr/>
        </p:nvSpPr>
        <p:spPr>
          <a:xfrm>
            <a:off x="0" y="-228600"/>
            <a:ext cx="12316968" cy="719210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270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8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8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j k rowling">
            <a:extLst>
              <a:ext uri="{FF2B5EF4-FFF2-40B4-BE49-F238E27FC236}">
                <a16:creationId xmlns:a16="http://schemas.microsoft.com/office/drawing/2014/main" xmlns="" id="{B4628068-052F-46D6-B60B-FFF6FFD04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2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378EE92-D011-420D-A8C5-961E968C5DC2}"/>
              </a:ext>
            </a:extLst>
          </p:cNvPr>
          <p:cNvSpPr/>
          <p:nvPr/>
        </p:nvSpPr>
        <p:spPr>
          <a:xfrm>
            <a:off x="0" y="-228600"/>
            <a:ext cx="12316968" cy="719210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0279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8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8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heartwanderingscom.files.wordpress.com/2015/11/3afad-desmond2btutu.jpg">
            <a:extLst>
              <a:ext uri="{FF2B5EF4-FFF2-40B4-BE49-F238E27FC236}">
                <a16:creationId xmlns:a16="http://schemas.microsoft.com/office/drawing/2014/main" xmlns="" id="{1C70AEE9-71D1-4B4D-BC49-D2381095D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1977" y="-615078"/>
            <a:ext cx="6705600" cy="826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7334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Custom</PresentationFormat>
  <Paragraphs>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5</cp:revision>
  <dcterms:created xsi:type="dcterms:W3CDTF">2017-12-11T14:23:02Z</dcterms:created>
  <dcterms:modified xsi:type="dcterms:W3CDTF">2017-12-12T15:09:05Z</dcterms:modified>
</cp:coreProperties>
</file>