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-114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736x/a9/78/38/a97838b531e7238fe534a33672fed898--starfish-story-making-a-difference.jpg"/>
          <p:cNvPicPr>
            <a:picLocks noChangeAspect="1" noChangeArrowheads="1"/>
          </p:cNvPicPr>
          <p:nvPr/>
        </p:nvPicPr>
        <p:blipFill>
          <a:blip r:embed="rId2" cstate="print"/>
          <a:srcRect t="6303"/>
          <a:stretch>
            <a:fillRect/>
          </a:stretch>
        </p:blipFill>
        <p:spPr bwMode="auto">
          <a:xfrm>
            <a:off x="3170623" y="140043"/>
            <a:ext cx="5528534" cy="66131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9573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Hilary Homer</cp:lastModifiedBy>
  <cp:revision>8</cp:revision>
  <dcterms:created xsi:type="dcterms:W3CDTF">2017-04-30T21:56:09Z</dcterms:created>
  <dcterms:modified xsi:type="dcterms:W3CDTF">2017-11-24T10:45:30Z</dcterms:modified>
</cp:coreProperties>
</file>