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16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30/10/2017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67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30/10/2017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02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30/10/2017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53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30/10/2017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066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30/10/2017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378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30/10/2017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33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30/10/2017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991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30/10/2017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788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30/10/2017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79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30/10/2017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810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30/10/2017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02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1457E-79B1-4626-B77E-283D6EB17F79}" type="datetimeFigureOut">
              <a:rPr lang="en-GB" smtClean="0"/>
              <a:pPr/>
              <a:t>30/10/2017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634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34209" y="1289953"/>
            <a:ext cx="8123583" cy="42780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Hope</a:t>
            </a:r>
          </a:p>
          <a:p>
            <a:pPr algn="ctr">
              <a:spcAft>
                <a:spcPts val="1200"/>
              </a:spcAft>
            </a:pP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feeling of expectation 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 desire 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 a particular thing to 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happen</a:t>
            </a:r>
            <a:endParaRPr lang="en-US" sz="5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3600" b="0" i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Oxford </a:t>
            </a:r>
            <a:r>
              <a:rPr lang="en-US" sz="3600" b="0" i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English Dictionary</a:t>
            </a:r>
            <a:endParaRPr lang="en-US" sz="3600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2705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52029" y="951399"/>
            <a:ext cx="9087943" cy="49552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‘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 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put our hope in the 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Lord. He 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 our help and our 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shield. Let 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your unfailing love 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surround 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us, 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Lord,</a:t>
            </a:r>
            <a:b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 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our hope is in you alone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.’</a:t>
            </a:r>
            <a:endParaRPr lang="en-US" sz="5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36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Psalm </a:t>
            </a:r>
            <a:r>
              <a:rPr lang="en-US" sz="36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33.20-22</a:t>
            </a:r>
            <a:endParaRPr lang="en-US" sz="3600" i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946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37</Words>
  <Application>Microsoft Office PowerPoint</Application>
  <PresentationFormat>Custom</PresentationFormat>
  <Paragraphs>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Buttler</dc:creator>
  <cp:lastModifiedBy>Hilary Homer</cp:lastModifiedBy>
  <cp:revision>11</cp:revision>
  <dcterms:created xsi:type="dcterms:W3CDTF">2017-04-30T21:56:09Z</dcterms:created>
  <dcterms:modified xsi:type="dcterms:W3CDTF">2017-10-30T10:32:27Z</dcterms:modified>
</cp:coreProperties>
</file>