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62" r:id="rId4"/>
    <p:sldId id="256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3372A3-B5D5-45D2-85BE-212E1F67D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C433963-7973-41C7-A6BB-921963623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DDD1C8-A5D2-4EC3-8C70-527E5BB4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118955-F6A4-4C1E-BDAC-53006FA9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B9BE79-9D24-43F2-9EEE-0194BDAB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228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7494DA-0F93-47BB-84C9-059FC53F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A09F31-6FF6-4070-8F15-04305C45A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47D9257-5BF9-4B33-A7B8-9EA1708E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35204B-4C7E-4F6C-B7C2-784D34E7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766A2B-8F05-4CAE-B3F9-5ADF4F6C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576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9F64C5-8494-4034-BA07-B2E06CF5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9F0C18-9D8E-4CC8-83B4-28134667A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AFF0AC-BAF4-4107-A173-F1EAEA470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3AA822-EE44-41EB-9945-C251BA4B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EF682C-E403-48E3-B1CE-D8CB7512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05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442545-AC56-4F73-B7D4-16EF04CA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5684CA-825E-4DE0-BFF7-9D0C24DC8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017E59F-11EC-462A-A83F-F06705D41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C8ACDC-DAB1-4DA7-8BDA-28F31287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1546DF-B1E5-4A17-826F-05AE2707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632330-FEAE-4A04-A71B-0D3483FD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975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56070-BF27-4F12-98C7-428CA982D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04AE3-DDC2-4F63-9929-F3F677BEE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10CFC41-0DF6-4B32-BB8A-7AD29DA4D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6D8DC3C-6627-4B5E-AA65-FF8BFDF78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2B5E080-6106-4148-9601-F7827B682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019003B-BC23-4593-97A4-F40F6766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CDA9B87-3669-4D36-89EF-CB2E05B0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3E7F1DB-E16E-40C2-9F2E-FA6447B0F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0594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97E0D-2502-4D9B-865D-D1FFF4BCA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F230CA2-A829-4B7D-8B64-073D829A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0C05557-C262-4702-BF6C-9407E56C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9BDE753-FAFD-4C64-8BEC-C7AC761F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458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1D26DF-28CA-47E8-9802-2CCA35F5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758E60F-BE05-4F9E-AB6C-7182E7A5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6A19AFA-BD15-43B5-8944-60628410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101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C8714-DF41-483B-9157-C535156FE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7A3023-9F8F-4270-B09A-B1D10776A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21F6CC-3F57-4EAB-83DF-B3F2CE3F5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FD514B2-383F-4D70-9DB6-699F3B7C2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496C8A-8389-4CCD-804F-C1A81793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1A15E1-A5A6-4A6B-8E03-B76D026F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51405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E93D12-2873-408E-B377-CC54B6CA7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933BDC4-3A5E-44D5-9F88-91EB78CB7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0F3D5CC-914A-4988-AB34-BC9791386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34DE33-A4FA-41A0-AD5D-A0405B3D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AC0EDF-1204-4844-A605-3EBD9EA2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94ED68-BD27-465D-9FE6-75990530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518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00E42-C0BF-40F0-AF86-C7B30BA6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CD19B8E-6B02-4937-B19B-2462AA8FC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9C2711-8518-4390-B89D-FEBE908DF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0713DC-8631-460C-8ABD-02873079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C82365-476D-4E9E-9E52-470344B1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367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9787D70-E16C-42F8-BEEC-A0338752C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39D01C2-48FA-4B82-9BB8-B419A2FAB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45BA1E-5028-40BB-A31A-F8C55997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D4D916-5AD0-4488-B6C9-3986B7F83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76D30F-B537-4DA7-8BA2-FF907023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00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8012526-5E6A-47A4-A112-EC8962701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2BA0-B954-4BFB-B547-CF37196BC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D7D359-8CE2-4DC7-B472-798EF1FBA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B8868-146B-482A-A4E4-EFA72047F823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813FB9-BB7C-4815-A3BE-DE81B8426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DEB2C2-4791-4E44-AAB4-45BDF30B2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146DB-BA2F-45CE-8457-3BD2C2E9EA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314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lated image">
            <a:extLst>
              <a:ext uri="{FF2B5EF4-FFF2-40B4-BE49-F238E27FC236}">
                <a16:creationId xmlns:a16="http://schemas.microsoft.com/office/drawing/2014/main" xmlns="" id="{7D4CC038-3B6B-4D3D-A577-D0313F369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894" y="571499"/>
            <a:ext cx="6912012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once upon a time story">
            <a:extLst>
              <a:ext uri="{FF2B5EF4-FFF2-40B4-BE49-F238E27FC236}">
                <a16:creationId xmlns:a16="http://schemas.microsoft.com/office/drawing/2014/main" xmlns="" id="{D4442533-85DC-46B3-84D8-6C0D0B6D8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338513"/>
            <a:ext cx="4762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185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duct Details">
            <a:extLst>
              <a:ext uri="{FF2B5EF4-FFF2-40B4-BE49-F238E27FC236}">
                <a16:creationId xmlns:a16="http://schemas.microsoft.com/office/drawing/2014/main" xmlns="" id="{23261953-9E2A-4235-86BF-51D6DC48E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774" y="485774"/>
            <a:ext cx="5610225" cy="56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700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ages-na.ssl-images-amazon.com/images/I/51tOe0K5cIL._SY354_BO1,204,203,200_.jpg">
            <a:extLst>
              <a:ext uri="{FF2B5EF4-FFF2-40B4-BE49-F238E27FC236}">
                <a16:creationId xmlns:a16="http://schemas.microsoft.com/office/drawing/2014/main" xmlns="" id="{808B3488-7995-4268-A450-64F34942A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7981" y="197713"/>
            <a:ext cx="9093925" cy="648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94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lt;i&gt;&lt;br&gt;&lt;strong&gt;&lt;a href=&quot;http://www.amazon.com/dp/0064431789/?tag=timecom-20&quot; target=&quot;_blank&quot;&gt;Where the Wild Things Are&lt;/a&gt;&lt;/i&gt; &#10; (&lt;a href=&quot;http://www.amazon.com/dp/0064431789/?tag=timecom-20&quot; target=&quot;_blank&quot;&gt;Buy here&lt;/a&gt;)&lt;/strong&gt;&lt;/br&gt;By Maurice Sendak. The adventure that has inspired generations of children to let out their inner monsters, showing how imagination allows for an escape from life’s doldrums. It’s also a moving testament to family love: when young Max returns from his reverie, his mother has saved him a hot dinner.">
            <a:extLst>
              <a:ext uri="{FF2B5EF4-FFF2-40B4-BE49-F238E27FC236}">
                <a16:creationId xmlns:a16="http://schemas.microsoft.com/office/drawing/2014/main" xmlns="" id="{DEA2F398-CCED-46B0-879F-833493227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4827" y="54948"/>
            <a:ext cx="7594105" cy="680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8089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s-na.ssl-images-amazon.com/images/I/51955kB5uxL._SX390_BO1,204,203,200_.jpg">
            <a:extLst>
              <a:ext uri="{FF2B5EF4-FFF2-40B4-BE49-F238E27FC236}">
                <a16:creationId xmlns:a16="http://schemas.microsoft.com/office/drawing/2014/main" xmlns="" id="{88D73695-248B-4B83-AB11-D16636973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9126" y="431076"/>
            <a:ext cx="4775817" cy="607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8862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s-na.ssl-images-amazon.com/images/I/51d9lzqy9pL._SY453_BO1,204,203,200_.jpg">
            <a:extLst>
              <a:ext uri="{FF2B5EF4-FFF2-40B4-BE49-F238E27FC236}">
                <a16:creationId xmlns:a16="http://schemas.microsoft.com/office/drawing/2014/main" xmlns="" id="{02E7BF03-0297-4E21-928D-BB7C41532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9014" y="213480"/>
            <a:ext cx="7226423" cy="657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415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ages-na.ssl-images-amazon.com/images/I/51eymrug8IL._SX329_BO1,204,203,200_.jpg">
            <a:extLst>
              <a:ext uri="{FF2B5EF4-FFF2-40B4-BE49-F238E27FC236}">
                <a16:creationId xmlns:a16="http://schemas.microsoft.com/office/drawing/2014/main" xmlns="" id="{0FA57651-0CCC-4198-A7A0-11792877A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7559" y="276456"/>
            <a:ext cx="4056216" cy="611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259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ages-na.ssl-images-amazon.com/images/I/51Js6G5I9PL._SX308_BO1,204,203,200_.jpg">
            <a:extLst>
              <a:ext uri="{FF2B5EF4-FFF2-40B4-BE49-F238E27FC236}">
                <a16:creationId xmlns:a16="http://schemas.microsoft.com/office/drawing/2014/main" xmlns="" id="{3408C316-6E0D-4C65-916D-0B658D7AD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5023" y="268312"/>
            <a:ext cx="3947326" cy="635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246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ages-na.ssl-images-amazon.com/images/I/51LtFjcKh4L._SX326_BO1,204,203,200_.jpg">
            <a:extLst>
              <a:ext uri="{FF2B5EF4-FFF2-40B4-BE49-F238E27FC236}">
                <a16:creationId xmlns:a16="http://schemas.microsoft.com/office/drawing/2014/main" xmlns="" id="{A671AA62-AC78-4E52-8A03-2C045604A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4951" y="218012"/>
            <a:ext cx="3831824" cy="582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6478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ages-na.ssl-images-amazon.com/images/I/51Ur3Xlhw-L._SX324_BO1,204,203,200_.jpg">
            <a:extLst>
              <a:ext uri="{FF2B5EF4-FFF2-40B4-BE49-F238E27FC236}">
                <a16:creationId xmlns:a16="http://schemas.microsoft.com/office/drawing/2014/main" xmlns="" id="{88B27F79-67FF-4672-90D0-EB0DFFF2A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9846" y="289034"/>
            <a:ext cx="4212916" cy="644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195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WIND IT UP, GRANDPA: Old people used an average of 100 words to tell a story that younger people could tell in 70.">
            <a:extLst>
              <a:ext uri="{FF2B5EF4-FFF2-40B4-BE49-F238E27FC236}">
                <a16:creationId xmlns:a16="http://schemas.microsoft.com/office/drawing/2014/main" xmlns="" id="{D26D0481-3BAE-402F-A503-2779C7CD4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29" y="647700"/>
            <a:ext cx="4516002" cy="543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E5AEB97-9824-401E-8B31-3BAE22F0D30D}"/>
              </a:ext>
            </a:extLst>
          </p:cNvPr>
          <p:cNvSpPr txBox="1"/>
          <p:nvPr/>
        </p:nvSpPr>
        <p:spPr>
          <a:xfrm>
            <a:off x="5211192" y="647700"/>
            <a:ext cx="651408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Sharing stories……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Stories have the power to motivate, persuade, inform and inspire.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Listening to stories changes our brain chemistry.  It helps to build empathy and develops our ability to concentrate.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When we hear a story, the parts of our brain that we would use to experience the actual events of that story are activated.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Stories connect us with others:  Stories are universal and they go across ages and cultures.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64362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orytelling-art-and-science ">
            <a:extLst>
              <a:ext uri="{FF2B5EF4-FFF2-40B4-BE49-F238E27FC236}">
                <a16:creationId xmlns:a16="http://schemas.microsoft.com/office/drawing/2014/main" xmlns="" id="{956CEFF6-E113-4429-BE26-E3BCE0B7BD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91" t="24466" r="39816" b="37993"/>
          <a:stretch/>
        </p:blipFill>
        <p:spPr bwMode="auto">
          <a:xfrm>
            <a:off x="3737499" y="0"/>
            <a:ext cx="4074850" cy="67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8816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if you want your life to be a magnificent story">
            <a:extLst>
              <a:ext uri="{FF2B5EF4-FFF2-40B4-BE49-F238E27FC236}">
                <a16:creationId xmlns:a16="http://schemas.microsoft.com/office/drawing/2014/main" xmlns="" id="{AE560935-2761-4CF3-A3DE-E8B59666A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04775"/>
            <a:ext cx="6572250" cy="657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9008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Custom</PresentationFormat>
  <Paragraphs>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6</cp:revision>
  <dcterms:created xsi:type="dcterms:W3CDTF">2017-10-09T10:15:33Z</dcterms:created>
  <dcterms:modified xsi:type="dcterms:W3CDTF">2017-10-11T18:58:27Z</dcterms:modified>
</cp:coreProperties>
</file>