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59" r:id="rId5"/>
    <p:sldId id="260" r:id="rId6"/>
    <p:sldId id="262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4660"/>
  </p:normalViewPr>
  <p:slideViewPr>
    <p:cSldViewPr snapToGrid="0">
      <p:cViewPr varScale="1">
        <p:scale>
          <a:sx n="37" d="100"/>
          <a:sy n="37" d="100"/>
        </p:scale>
        <p:origin x="84" y="148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A7CC57-D35F-554C-9BCB-2B295ED043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842A398-F04F-115D-8DC3-9A0A50104E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054CD72-FF83-65D5-5D4A-12798FF288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EFBD0BB-E618-C6A9-4BFF-CA557E0B0D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3C8ED5C-9D20-9BF5-90B6-4ACB60DE23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862275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DB6EE6-DC76-4CDB-758C-3EF1B570A9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F1CAD-84C8-CE90-A724-4126786AACD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8E7378-D504-C4D7-FF03-ED1312AF853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C6537C2-6FE5-FFE1-A819-841BE32A0D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26BD401-258A-B597-4A68-2AAB19533B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80811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1E0AB6-9FF0-D3B5-A3EE-4B02B4137BD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1F045BA-6E79-A92F-542B-566AF231ECA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92FFF2-A042-4D7A-453B-1ED2FEC97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4BED26-148E-B98B-C7CE-D71675ED7B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1E91C6A-FD91-5961-7BBD-74FF0DCA9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872518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C3528D-B0E9-5B7B-5F02-D3F63EE9E6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47B097-9586-91FD-E47A-A31F552815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2B848BA-C18F-045D-412B-D9BC189C517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6A56B4-57F6-28C1-B715-4C02FAA696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3038EF-5D95-596C-0CF3-C5074A7BC1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BA73F00-38BD-F65D-BDE1-0B7423227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0323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BEAACAA-8DB8-8443-E719-206D1E8A24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2631A-1CA0-CE30-F5BF-2080D2C56A3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0474E4-52F3-A334-11D2-9DAF9B5DCA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615B8AB-11CD-D4DD-1204-E43DC9A803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483C436-083E-7541-C79E-C7232D0448B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CB59D4A-D30A-D979-BC49-093E82B67D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8037581-1846-46E3-4F97-FA3BE9075A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B0FAE5A-61D3-930E-90EF-CE1D57012D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72240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0E501B-C6E7-6942-B537-E921B4648C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E034215-0FAE-078F-FDE3-3442CBD4D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3AB05CF-8249-46E3-1709-8C7CBEF434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D124AD-C363-1305-230E-4A9504C071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124294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B605301-8EF1-E38E-36EE-E8BE0DDE7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2DC4ED-B52D-588F-0171-A8B5B6410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62F78FE-F583-C835-DEFF-5CDD96D57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448875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0542F6-33E4-A1DE-337F-0B09C786F0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4DE62CD-DF03-2BBD-EAA5-7728329810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2D804AE-415F-C9AC-2E30-86C9B654D96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D57C8C7-A309-A818-CFEE-B490715ACE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F955AF1-A700-3E87-B38A-6F5BB954E4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51E5A0-4362-6C08-323B-6620CE3FBB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6643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9F68F3-B71F-6779-2BBB-9C99AE160B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E3FDEC-4B90-922F-BA8C-242CF6FAF39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BD74A3-3C94-7310-B15D-1DB23A2E74F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B87159D-84BA-0C54-A3A3-7FF4CAF405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0A6B04-6D3A-F881-B715-FB2EA63E51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45C599A-C8D0-05EA-4C9E-757F9CE6F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27553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E6ACC-0FF3-9B4E-654D-8FE9C196DE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C0E47CA-A9C8-DA24-585A-53A508D98B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82BBD5-6D68-1362-1915-AE38979357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11FC275-015F-3B54-6D68-6B9CFCA64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361C046-0791-6D43-0608-16B3CD696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90004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979148-2FC6-21A6-C7DD-A5A4E8E6DD6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99946D7-C690-3119-F426-F13572F1F18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2E0943F-E1CD-126F-517D-2ABD2D947F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6F808B-7547-183C-BE80-4CFC2FF4C4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789DF1A-2C5D-0525-7CDA-22240560B5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74127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7A0B69D-B8E6-9F02-0060-7F6A508DE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1AEBEC-8FA6-DD40-4BC4-B662A657470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AAD4964-737A-D4F9-D74E-67FDA893510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8D4966F-D26D-46C4-92CD-BA9AD6A02DFB}" type="datetimeFigureOut">
              <a:rPr lang="en-GB" smtClean="0"/>
              <a:t>05/09/2026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FF8619-E671-79B3-74F5-8E9B474FE99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D9B1AD-C2E0-996B-1FA6-EF81B65A945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9D3B4B-3A28-4C8E-83E2-E3264652E58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298508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C5F5CE7-9310-9E22-00CB-3C65B25C4E8B}"/>
              </a:ext>
            </a:extLst>
          </p:cNvPr>
          <p:cNvSpPr txBox="1"/>
          <p:nvPr/>
        </p:nvSpPr>
        <p:spPr>
          <a:xfrm>
            <a:off x="3048000" y="3248344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n-GB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9FB1BEBC-6378-6FDB-274E-D4E5EC8F8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89477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654494-F86E-325F-6BAC-5B141DE0D03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dvent Calendar Santa Sleigh Night Glitter Finish : Amazon.co.uk: Home &amp;  Kitchen">
            <a:extLst>
              <a:ext uri="{FF2B5EF4-FFF2-40B4-BE49-F238E27FC236}">
                <a16:creationId xmlns:a16="http://schemas.microsoft.com/office/drawing/2014/main" id="{D97C14A8-09E7-1BD2-4295-985C6C0F089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46752" y="114726"/>
            <a:ext cx="4898496" cy="662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009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2E8B4BC-672A-7145-43FA-C4679F7EE0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adbury Dairy Milk Chocolate Advent Calendar 90g">
            <a:extLst>
              <a:ext uri="{FF2B5EF4-FFF2-40B4-BE49-F238E27FC236}">
                <a16:creationId xmlns:a16="http://schemas.microsoft.com/office/drawing/2014/main" id="{26636A57-90A1-7635-5095-5691C5014F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21578" y="344532"/>
            <a:ext cx="6168935" cy="61689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9649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2A80F32-CD19-ED73-6049-BC1FEAC4F9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DD86D3A-54FF-287F-C53F-AD7B77993D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2800" y="0"/>
            <a:ext cx="54864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86078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17C678-C920-AA57-3E9F-0049C80D27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C26BBE9-7659-FE39-5FED-374A768ECF7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67000" y="0"/>
            <a:ext cx="6858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528476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46BC457-9E38-6287-EB1B-E315089C5C7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3" name="Picture 2" descr="Plastic-Free Beeswax Advent Candle — Faye Wellon Ceramics">
            <a:extLst>
              <a:ext uri="{FF2B5EF4-FFF2-40B4-BE49-F238E27FC236}">
                <a16:creationId xmlns:a16="http://schemas.microsoft.com/office/drawing/2014/main" id="{C0CF35A5-9EA1-8BD3-349F-5F7FBCBB1C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755" r="13986" b="-2"/>
          <a:stretch>
            <a:fillRect/>
          </a:stretch>
        </p:blipFill>
        <p:spPr>
          <a:xfrm>
            <a:off x="297758" y="553143"/>
            <a:ext cx="3462131" cy="5751713"/>
          </a:xfrm>
          <a:prstGeom prst="rect">
            <a:avLst/>
          </a:prstGeom>
        </p:spPr>
      </p:pic>
      <p:pic>
        <p:nvPicPr>
          <p:cNvPr id="2" name="Picture 1" descr="20cm Wise Men Pillar Advent Candle">
            <a:extLst>
              <a:ext uri="{FF2B5EF4-FFF2-40B4-BE49-F238E27FC236}">
                <a16:creationId xmlns:a16="http://schemas.microsoft.com/office/drawing/2014/main" id="{1AD4D1F8-4DD3-F4E8-43EB-453BD406343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138" r="20572" b="-2"/>
          <a:stretch>
            <a:fillRect/>
          </a:stretch>
        </p:blipFill>
        <p:spPr>
          <a:xfrm>
            <a:off x="5383341" y="690301"/>
            <a:ext cx="3295096" cy="5751713"/>
          </a:xfrm>
          <a:prstGeom prst="rect">
            <a:avLst/>
          </a:prstGeom>
        </p:spPr>
      </p:pic>
      <p:pic>
        <p:nvPicPr>
          <p:cNvPr id="4" name="Picture 3" descr="Advent candles | House &amp; Garden">
            <a:extLst>
              <a:ext uri="{FF2B5EF4-FFF2-40B4-BE49-F238E27FC236}">
                <a16:creationId xmlns:a16="http://schemas.microsoft.com/office/drawing/2014/main" id="{791E9B17-1A64-561D-E0B1-F264EF29D8A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8428" r="11765" b="-2"/>
          <a:stretch>
            <a:fillRect/>
          </a:stretch>
        </p:blipFill>
        <p:spPr>
          <a:xfrm>
            <a:off x="8321144" y="690302"/>
            <a:ext cx="3439859" cy="5751713"/>
          </a:xfrm>
          <a:prstGeom prst="rect">
            <a:avLst/>
          </a:prstGeom>
        </p:spPr>
      </p:pic>
      <p:pic>
        <p:nvPicPr>
          <p:cNvPr id="5" name="Picture 4" descr="28cm Charity Advent Candle: Red with Gold Stable Design - Single (Supports Leprosy Mission)">
            <a:extLst>
              <a:ext uri="{FF2B5EF4-FFF2-40B4-BE49-F238E27FC236}">
                <a16:creationId xmlns:a16="http://schemas.microsoft.com/office/drawing/2014/main" id="{E04E2A46-8797-0527-EA8C-5E4DEC6E2C98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39517" r="33014"/>
          <a:stretch>
            <a:fillRect/>
          </a:stretch>
        </p:blipFill>
        <p:spPr>
          <a:xfrm>
            <a:off x="4428452" y="415986"/>
            <a:ext cx="1201783" cy="61865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830890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31</TotalTime>
  <Words>0</Words>
  <Application>Microsoft Office PowerPoint</Application>
  <PresentationFormat>Widescreen</PresentationFormat>
  <Paragraphs>0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Rebecca Parkinson</dc:creator>
  <cp:lastModifiedBy>Rebecca Parkinson</cp:lastModifiedBy>
  <cp:revision>1</cp:revision>
  <dcterms:created xsi:type="dcterms:W3CDTF">2026-09-05T17:47:36Z</dcterms:created>
  <dcterms:modified xsi:type="dcterms:W3CDTF">2026-09-05T18:19:20Z</dcterms:modified>
</cp:coreProperties>
</file>