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10E8-2CCE-DDE7-275E-99A47B313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1C0FF6-80F0-561A-D920-9C7017D0F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70493-6EAB-9654-BBFC-BA398B26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00DFC-7123-63EB-890B-2B58AF72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35C1-969B-9FB9-4754-3BBE4824D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9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0B218-BF41-CDBD-91E2-D146D896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4BE4B-4127-3EA2-3C4A-127182148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47B40-FF5B-9AC8-254E-1E5D050A2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B6353-5A66-08B9-16DB-C253AF0A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B4205-301F-32C8-9D2B-0F1F0F6F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4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75D67F-165C-B008-6BEF-E5CD2D50B3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0570CF-6ADE-F263-4CCA-0BC0FE1DB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87E2C-9268-D390-8FF1-416E5FBCD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69A89-6263-01A2-34D9-4A5F6DFC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61812-5035-A084-F48A-41F5181F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56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B04DB-BF6F-030E-1A8F-2F731846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3C500-69BF-2CFA-A93D-CE9438987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F398-4DEC-A9EE-787B-C44174EE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8B915-8A91-C0F8-7331-DBF6C8C0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F911D-6541-FE68-472B-04066213C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439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DD4A0-5A30-B119-DD07-3815DB71E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BA3F1-2185-DCA4-485C-4B733E2B9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AF634-DABD-1DF1-C4E1-0E4A3B356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88FCB-04F9-11BE-3C8D-2A871D33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F932B-BED7-4178-4713-27D4C484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1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D65EF-E77E-73CF-95A3-645A492AD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92A34-F594-E189-2A9C-EF4CB7BD3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B137D-D4D3-B893-D1D0-680EAD647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B77B1-08B4-5C22-138D-BF53ADB4A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0B716-4C02-DE17-76DD-542EB7B74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B48B2-4189-57CD-0FBD-F3D47D9FD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24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733BA-24DA-4EAE-941F-E6FA926A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70898B-2963-8B80-C2FD-4BFD390F4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87008-3156-165E-97CE-9E8F2711F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857069-E8C7-7646-BE61-A259F9540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2905C-BDA6-AE49-D1B6-B589281576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DFD025-1442-06A5-1B7D-D63C521CA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CD7411-DA59-DE33-5987-F51466CF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C4F748-58B1-896D-4A52-B5C71D2F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73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4985-D05E-B719-FE9C-CB06789EF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253073-3C4D-F198-C385-8049150E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0DF023-FEB2-0ED4-65A7-D0C779A71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E63E0-49C1-FE6C-BA42-E90B3B7F4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66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385871-9555-D793-EA51-C13E5DAE7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BD359-030E-9A23-64E0-796FD005C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F9B50-19F2-8BC2-5D95-3D9495B1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46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95519-CDC3-927B-9BC6-D29265FA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88252-98BF-3F08-A3CC-C2313C308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01AF3-C199-9697-B804-6B0F861C6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62547-950C-5F00-5C5F-063B8E187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B86F8-FD21-318C-554F-3365FCE7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F4BDB-0D73-145A-9A98-C797C7B1E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42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CF396-8777-E077-A466-BFF10197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0E57D3-0566-7150-9CD8-C4B0363AEB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272B5-D1E3-42B6-936E-84A6349A1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09DF2-9DDC-8124-BE9E-F53E214F0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71330-6548-9DDF-270C-EA0D280E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4384ED-5416-FE98-8E30-7377692B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73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84FCF1-A927-D952-3DB7-DB1C7F36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83365-DE8D-6841-219B-B96DCA3B3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132C7-279D-7332-AE3D-E0297BA5F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0C3E9-5B00-4805-965B-B3652F6EC145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2A858-4B0C-D887-13E9-0951C4E7A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125CC-0F16-7E15-2559-A0FFA242C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35D65-A808-4C6A-AB39-E93FA62D59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600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1055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4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Fairtrade International Archives - World Confectionery Conference">
            <a:extLst>
              <a:ext uri="{FF2B5EF4-FFF2-40B4-BE49-F238E27FC236}">
                <a16:creationId xmlns:a16="http://schemas.microsoft.com/office/drawing/2014/main" id="{642B5132-A61C-D5D9-728A-1CF68C82E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49" y="839278"/>
            <a:ext cx="3122143" cy="208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0" name="Rectangle 1059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D8A72C-57C2-7B8E-BEF4-3C5CB1699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676" y="799152"/>
            <a:ext cx="3252903" cy="2171312"/>
          </a:xfrm>
          <a:prstGeom prst="rect">
            <a:avLst/>
          </a:prstGeom>
        </p:spPr>
      </p:pic>
      <p:sp>
        <p:nvSpPr>
          <p:cNvPr id="1062" name="Rectangle 1061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Fairtrade standards enhance farmers' economic resilience amid global crises  - study finds">
            <a:extLst>
              <a:ext uri="{FF2B5EF4-FFF2-40B4-BE49-F238E27FC236}">
                <a16:creationId xmlns:a16="http://schemas.microsoft.com/office/drawing/2014/main" id="{577E2B72-889C-61C2-D33C-5E9397335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3518" y="913004"/>
            <a:ext cx="3252903" cy="194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" name="Rectangle 1063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6" name="Rectangle 1065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8" name="Rectangle 1067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361070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UK consumers continue to embrace Fairtrade as market grows - Fairtrade  Foundation">
            <a:extLst>
              <a:ext uri="{FF2B5EF4-FFF2-40B4-BE49-F238E27FC236}">
                <a16:creationId xmlns:a16="http://schemas.microsoft.com/office/drawing/2014/main" id="{2BCC84E7-C6D0-6DAD-E08C-2EF020015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954" y="4025117"/>
            <a:ext cx="3217333" cy="192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Transparent Cuppa - Mapping Our Tea and Coffee Supply Chains - Business  Fights Poverty">
            <a:extLst>
              <a:ext uri="{FF2B5EF4-FFF2-40B4-BE49-F238E27FC236}">
                <a16:creationId xmlns:a16="http://schemas.microsoft.com/office/drawing/2014/main" id="{F48AB011-3B16-B3C1-43BD-3B5597FE9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3518" y="4056381"/>
            <a:ext cx="3252903" cy="186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Using The Core FAIRTRADE Mark - Fairtrade Foundation">
            <a:extLst>
              <a:ext uri="{FF2B5EF4-FFF2-40B4-BE49-F238E27FC236}">
                <a16:creationId xmlns:a16="http://schemas.microsoft.com/office/drawing/2014/main" id="{FD7EA779-59EC-64E7-59B6-1C1B6BD9B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5438" y="3761891"/>
            <a:ext cx="2088529" cy="247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42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206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12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Tate &amp; Lyle Fairtrade Pure Cane Granulated Sugar 1kg | Sainsbury's">
            <a:extLst>
              <a:ext uri="{FF2B5EF4-FFF2-40B4-BE49-F238E27FC236}">
                <a16:creationId xmlns:a16="http://schemas.microsoft.com/office/drawing/2014/main" id="{8351E5CA-7DCD-C2A7-BC56-5115C28F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5794" y="643467"/>
            <a:ext cx="2475653" cy="247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9" name="Rectangle 2068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BCB62D9E-F10F-C55D-BD8F-3729D14BF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3816" y="650497"/>
            <a:ext cx="2468623" cy="246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1" name="Rectangle 2070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Co-op Fairtrade Rich Roast Instant Coffee 100g - Co-op">
            <a:extLst>
              <a:ext uri="{FF2B5EF4-FFF2-40B4-BE49-F238E27FC236}">
                <a16:creationId xmlns:a16="http://schemas.microsoft.com/office/drawing/2014/main" id="{FD272F65-10A5-1536-7581-78E52B594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5658" y="650497"/>
            <a:ext cx="2468623" cy="246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3" name="Rectangle 2072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 descr="Jelly Bean Factory Box Fairtrade Gourmet Mix 75g (Pack of 16) :  Amazon.co.uk: Grocery">
            <a:extLst>
              <a:ext uri="{FF2B5EF4-FFF2-40B4-BE49-F238E27FC236}">
                <a16:creationId xmlns:a16="http://schemas.microsoft.com/office/drawing/2014/main" id="{655F8DC4-FDC3-9E12-B28F-203A98F9B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753" y="3748194"/>
            <a:ext cx="2332534" cy="247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5" name="Rectangle 2074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7" name="Rectangle 2076">
            <a:extLst>
              <a:ext uri="{FF2B5EF4-FFF2-40B4-BE49-F238E27FC236}">
                <a16:creationId xmlns:a16="http://schemas.microsoft.com/office/drawing/2014/main" id="{7F9FE375-3674-4B26-B67B-30AFAF78C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3610700"/>
            <a:ext cx="3588171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60" name="Picture 12" descr="How the clothes we wear affects the global community | by Jo Hanna | Medium">
            <a:extLst>
              <a:ext uri="{FF2B5EF4-FFF2-40B4-BE49-F238E27FC236}">
                <a16:creationId xmlns:a16="http://schemas.microsoft.com/office/drawing/2014/main" id="{7A3A1479-6C49-BB48-51B3-B514BF3EF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5433" y="4355695"/>
            <a:ext cx="3217333" cy="132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edex-logo-cardbury - animationvisarts">
            <a:extLst>
              <a:ext uri="{FF2B5EF4-FFF2-40B4-BE49-F238E27FC236}">
                <a16:creationId xmlns:a16="http://schemas.microsoft.com/office/drawing/2014/main" id="{1E904D19-88DC-2EC5-9443-CB7D7770B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3518" y="4125505"/>
            <a:ext cx="3252903" cy="172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646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 Taylor</dc:creator>
  <cp:lastModifiedBy>Rebecca Parkinson</cp:lastModifiedBy>
  <cp:revision>9</cp:revision>
  <dcterms:created xsi:type="dcterms:W3CDTF">2022-07-08T09:58:22Z</dcterms:created>
  <dcterms:modified xsi:type="dcterms:W3CDTF">2026-08-06T20:11:25Z</dcterms:modified>
</cp:coreProperties>
</file>