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82EDC7-EF54-47AC-A746-F5224A7DB887}" v="12" dt="2023-06-22T10:17:27.8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2061C-E1AC-BFCA-DB5A-60EA50FAC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9B4869-0B32-317E-ED8C-728338676D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4859B-E1A8-99B6-9FA2-3DC385BBE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1A42-978A-46A4-AB30-FADDCE6815D2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A7797-58AD-902C-C7B3-9E1875AA8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52708-F65C-9D88-91BC-1DFEBBC3F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CA9C-EA5F-4978-89DE-8B48C4BE3B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035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C80B5-6A08-241F-478D-3C04192B1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73DF74-23A5-0BA8-B07E-50AAE7B22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FA027-8902-D70E-C022-DB7955A24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1A42-978A-46A4-AB30-FADDCE6815D2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2A1F17-A827-5166-3F8E-6A05184BA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B190F-3180-B8D2-3415-169FE8918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CA9C-EA5F-4978-89DE-8B48C4BE3B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7521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C71497-4F33-DB80-7444-D0DC4E326B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513DED-8222-D569-B595-A75982CD68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B40F02-289F-90EC-332C-B183F8769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1A42-978A-46A4-AB30-FADDCE6815D2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CF1126-DFB7-F1D6-DEF2-64FFB8E4F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2ED18-741B-E4EC-5A80-AEB7A8221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CA9C-EA5F-4978-89DE-8B48C4BE3B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241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80834-3B31-05C7-5292-B4B1BDC73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E2A2D-C40F-7945-837F-DF3176E521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B4D5B1-ABD7-590B-6B8A-A5304B86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1A42-978A-46A4-AB30-FADDCE6815D2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458DC-E591-4E1C-A2CD-751FBDC51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B85650-302C-C6AC-5998-816C064FF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CA9C-EA5F-4978-89DE-8B48C4BE3B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471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ABFB9-073F-A9F1-44BE-70312B4F1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F963DA-F703-830E-E495-6FB6FCB688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4FC41-FA4E-E29B-CB7C-A3DCAE0F7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1A42-978A-46A4-AB30-FADDCE6815D2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DFAB8-B4CB-F935-1203-DEC97D464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06C78A-08AE-2815-14A6-7C9C493DC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CA9C-EA5F-4978-89DE-8B48C4BE3B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807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74C61-DD6E-3C69-C51B-D4654794A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D1397-9186-66CE-F61D-F0D3ACB1D0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B692C3-F4AC-F9F3-4716-A62ED0BB18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976A10-167D-19DB-0588-BB191D7D6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1A42-978A-46A4-AB30-FADDCE6815D2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51D58D-A342-11B2-0C15-8ED051D0E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52EBFC-B5A8-3971-BDE8-9135DEA90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CA9C-EA5F-4978-89DE-8B48C4BE3B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392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20AEB-7340-083A-3804-5C6360750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3416A-ED44-61A8-ED27-429668897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6DE855-90E1-8119-4BFE-581A05A8F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56B6C9-24AC-003C-FF20-1D3BA3312B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94CA6-650F-B48E-2937-2CA5AE6BC9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4BCE8A-1F2B-A58B-CDCB-F948C9C7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1A42-978A-46A4-AB30-FADDCE6815D2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D89645-46D7-6AEF-AB22-84DEE30CE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024BD0-823D-178F-F1DC-46BB730CE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CA9C-EA5F-4978-89DE-8B48C4BE3B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298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79ED8-0CD2-7006-4076-94B97AF7C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75A2F6-BD80-9213-172B-EC990F318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1A42-978A-46A4-AB30-FADDCE6815D2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B8BBA6-29E4-D4CB-C6C0-5F2B6AD00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ED151F-B032-F665-D91B-21584693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CA9C-EA5F-4978-89DE-8B48C4BE3B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526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136DEB-EF5B-8F19-5627-3FC889DEA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1A42-978A-46A4-AB30-FADDCE6815D2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939FC6-123A-78B8-48FA-BCDC9C25E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7A7339-CB98-D04E-AB88-A6BF7318D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CA9C-EA5F-4978-89DE-8B48C4BE3B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04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40AE9-2FFF-42E3-1C97-06329E86E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9F8BA-84F4-281F-3F50-42701FCF5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AECF47-C28F-EC48-D802-20ACB1A41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493AB4-ACEE-507E-F187-3F32F6409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1A42-978A-46A4-AB30-FADDCE6815D2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CB6674-CAAC-4BB9-DCC4-3EBA79FFF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C087B4-EE7B-BB34-39F1-F2FAFA69A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CA9C-EA5F-4978-89DE-8B48C4BE3B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386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309B3-9031-341D-CD14-B3EBD037B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BE021F-E648-0987-E20E-025CF87A06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0C9006-2DC2-5A35-8D2E-4BDBD965CF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63ED0E-8605-313A-C67C-0A95E9929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61A42-978A-46A4-AB30-FADDCE6815D2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830C08-B6B2-8887-789C-277646BA5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4995FC-C4BC-E5F9-62DE-6D93C3EBB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CA9C-EA5F-4978-89DE-8B48C4BE3B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15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700606-02FC-6CDE-23CD-FC2FAD260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510D48-D419-20F3-A478-B988739F4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666823-6C90-5E44-7A39-BAEC19FC45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61A42-978A-46A4-AB30-FADDCE6815D2}" type="datetimeFigureOut">
              <a:rPr lang="en-GB" smtClean="0"/>
              <a:t>25/07/2026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3EFA5-D25F-138D-F66C-D9084A5B61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B18AA-5427-31AE-44B8-D82632D765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4CA9C-EA5F-4978-89DE-8B48C4BE3B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367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8FA3854-35FD-ACF5-8A16-DF753D5C6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478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ctangle 205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2" name="Picture 4" descr="Wilderness Rock Climbing Tour | White Pine Touring">
            <a:extLst>
              <a:ext uri="{FF2B5EF4-FFF2-40B4-BE49-F238E27FC236}">
                <a16:creationId xmlns:a16="http://schemas.microsoft.com/office/drawing/2014/main" id="{432D500E-6161-EF45-9546-F6E7914C31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510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6" name="Rectangle 308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8" name="Picture 6" descr="Removals Company Malmesbury, Wiltshire | David's Van Removals">
            <a:extLst>
              <a:ext uri="{FF2B5EF4-FFF2-40B4-BE49-F238E27FC236}">
                <a16:creationId xmlns:a16="http://schemas.microsoft.com/office/drawing/2014/main" id="{A09AC12C-6EFD-F59B-0274-73AA5F0657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89" b="5025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386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410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098" name="Picture 2" descr="High Jump - TeachPE.com">
            <a:extLst>
              <a:ext uri="{FF2B5EF4-FFF2-40B4-BE49-F238E27FC236}">
                <a16:creationId xmlns:a16="http://schemas.microsoft.com/office/drawing/2014/main" id="{64AA3CEC-2611-C410-9EB5-E77899AA04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" r="3847" b="-1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488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If You Help Others, They Will Be More Willing to Help You | Psychology Today">
            <a:extLst>
              <a:ext uri="{FF2B5EF4-FFF2-40B4-BE49-F238E27FC236}">
                <a16:creationId xmlns:a16="http://schemas.microsoft.com/office/drawing/2014/main" id="{4D3D178A-1ABB-0EC8-F308-E5C702BF6B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93" b="-1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066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 descr="Vetor de Do to others as you would have them do to you. Christian saying.  Bible verse vector quote for typography and Social media post do Stock |  Adobe Stock">
            <a:extLst>
              <a:ext uri="{FF2B5EF4-FFF2-40B4-BE49-F238E27FC236}">
                <a16:creationId xmlns:a16="http://schemas.microsoft.com/office/drawing/2014/main" id="{4056FAA4-355A-8A5C-9CE7-17AF0333E6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20" b="25040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097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WORD STUDY – MAN LAYING WITH A MEMORY – אישׁ ישׁכב אתזכר | Chaim Bentorah">
            <a:extLst>
              <a:ext uri="{FF2B5EF4-FFF2-40B4-BE49-F238E27FC236}">
                <a16:creationId xmlns:a16="http://schemas.microsoft.com/office/drawing/2014/main" id="{DC14218E-C271-3AF2-77C8-31545C8EA2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02" b="14165"/>
          <a:stretch/>
        </p:blipFill>
        <p:spPr bwMode="auto">
          <a:xfrm>
            <a:off x="1938853" y="429208"/>
            <a:ext cx="8314294" cy="6230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076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Parkinson</dc:creator>
  <cp:lastModifiedBy>Rebecca Parkinson</cp:lastModifiedBy>
  <cp:revision>2</cp:revision>
  <dcterms:created xsi:type="dcterms:W3CDTF">2023-06-19T13:54:47Z</dcterms:created>
  <dcterms:modified xsi:type="dcterms:W3CDTF">2026-07-25T17:55:56Z</dcterms:modified>
</cp:coreProperties>
</file>