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136F4-505D-BF52-85D0-E86761677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CFB66-3C15-F6C1-88AD-A6EA7645D0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3D312-E088-A601-B6EE-95EF09EC8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A9E2B-593F-18CB-EEF7-3959AD4C2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D3270-E4AC-61FA-633F-3C06F87C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748F0-348E-9761-2FCD-FEA71999A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83BE0-B230-8B36-53C3-889976C6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79949-CA00-5564-5995-8D2560781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0F041-55BE-6C58-A5A4-C85A38EF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4DD97-BD63-008F-54F7-B7CDA6258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15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32FDD-6264-C7E4-A7E3-DFCEF36DB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770B4-59E9-5F3A-96E5-C9DF164351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EFE8F-BF6D-2555-40E6-DE61D6BA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8C598-A58B-D563-81DE-318CAC71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16BA8-E06E-E4C5-334C-80F3231FC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3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64EA4-56FA-DD23-9F0D-4AEFC2F6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8820B-A4B3-9AD8-E4A2-B36CBA39E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8FBA0-FF32-D84C-934B-F521EE01E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C4671-F5FB-216E-E966-62F959B15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F8E11-AA3E-5F50-5441-AC3F1F23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06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04D6E-6ADF-7EA1-0CB9-31468C49E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55F21-1C68-7CBB-4B86-B37A276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96452-5A8F-5572-BC96-51C2C240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7385A-56FB-6869-B7D4-9FD598C09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FF1C5-6FCC-C5E1-1F9E-DEDA23CEB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96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A2BBD-BE53-B9F2-D8FC-74FBEC060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1ED4C-72D3-93CE-EEA6-1DEB15C5C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E20E5-7304-D3AC-712E-D566684FD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9C65A-B5A8-171D-1230-E592BE5B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56CE7-D6F5-8678-16D3-6598C3D6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C0C4AC-F5A8-0BDE-5598-9890D14A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85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81F2-1A29-482F-A762-65B45EFF8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A5B3B-F63F-E081-FDEE-B1F362D79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E88D9A-C425-BEB4-FB66-4E8446298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AAC8F-F69A-041E-392B-B366A3AA2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BB9C21-875D-5098-719B-BBD3BBC78E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C74E70-D3FE-30D2-2260-26B817F0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E19C8D-BC94-0BAA-EE00-63BD8783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0F2EB-8925-A000-BDBB-8264B0617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34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66057-F05D-C98A-69EA-823AD6BDE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518402-B939-1595-25D8-B00B90485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B72CF-7A9F-F903-C655-8D90E5E78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CBC86-0B91-61F2-A967-239810E7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348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202EB8-9E98-2F50-591F-5C554A60E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8B3ED-FF96-8E7C-9CC5-FAF4E4007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B7F11-3ADA-C227-D2BB-1C4C1A336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81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A7216-28EF-B8DD-E4F8-742F8B4DA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AAB3C-6F07-8DDA-459B-AF8E87A9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C1E90-586A-8863-39C6-F2C4650D1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2415A-E4CD-CE68-DA76-7C551BB8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0B280C-439E-7605-C758-47203265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4B979-1EC9-30D8-305F-55CE2EFA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33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B904B-2F8D-57FF-748D-9D607484B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B4E852-5CE0-6A18-4ECD-19AAA36644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AC270-E1BB-5131-0ECB-B222DA04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F31EA6-24E7-B494-DA12-DE60896DD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7B71-97E7-805D-3421-CC3C948B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579D5-5C04-B066-4438-28BA2074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1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AF6CEC-6172-A933-5EF4-704D20AC5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315F4-BD10-42B8-3A75-DA2E9E174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A2E00-86FA-018E-5698-16ACC4AFDB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7AC6FB-3E28-4F56-BABE-A563CEF0DF2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0F8D9-6654-171A-8BFD-A4EF8B846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F300C-359B-767B-09B8-1A29A642B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F02F5D-3CC6-4481-936E-D4D16745B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19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EF9182-E60E-649E-79EC-C85A2D910A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08" b="1253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4F7984-AA6C-DE6E-B548-6123C108D0FE}"/>
              </a:ext>
            </a:extLst>
          </p:cNvPr>
          <p:cNvSpPr txBox="1"/>
          <p:nvPr/>
        </p:nvSpPr>
        <p:spPr>
          <a:xfrm>
            <a:off x="3048000" y="32483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917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6C411-3334-1CE0-53FC-2D561CE73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D24FF3-6E43-924E-2333-5802591584F2}"/>
              </a:ext>
            </a:extLst>
          </p:cNvPr>
          <p:cNvSpPr txBox="1"/>
          <p:nvPr/>
        </p:nvSpPr>
        <p:spPr>
          <a:xfrm>
            <a:off x="3050177" y="3250865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0E0EBF-50BD-A976-6DEB-7FD26CF38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843" y="0"/>
            <a:ext cx="10328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71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DF2658-C245-26BA-D7C8-5D11E3A6A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8E27D-AB15-B037-8DBC-C4CFD641A4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362" b="1"/>
          <a:stretch>
            <a:fillRect/>
          </a:stretch>
        </p:blipFill>
        <p:spPr>
          <a:xfrm>
            <a:off x="20" y="-1"/>
            <a:ext cx="7998205" cy="6858000"/>
          </a:xfrm>
          <a:prstGeom prst="rect">
            <a:avLst/>
          </a:prstGeom>
        </p:spPr>
      </p:pic>
      <p:pic>
        <p:nvPicPr>
          <p:cNvPr id="2" name="Picture 1" descr="Barn Owls vanishing | Wild South">
            <a:extLst>
              <a:ext uri="{FF2B5EF4-FFF2-40B4-BE49-F238E27FC236}">
                <a16:creationId xmlns:a16="http://schemas.microsoft.com/office/drawing/2014/main" id="{9EBBD354-E6C7-E6E3-D73C-378A87FA5F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641"/>
          <a:stretch>
            <a:fillRect/>
          </a:stretch>
        </p:blipFill>
        <p:spPr>
          <a:xfrm>
            <a:off x="7998225" y="-1"/>
            <a:ext cx="4193775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FF4755-6D4C-C5E4-E400-BEC00F36AD46}"/>
              </a:ext>
            </a:extLst>
          </p:cNvPr>
          <p:cNvSpPr txBox="1"/>
          <p:nvPr/>
        </p:nvSpPr>
        <p:spPr>
          <a:xfrm>
            <a:off x="3050177" y="3250865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27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BD58A7-4D12-91D0-D148-9D685B14B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0F4ED0-71D8-1764-1DC4-7C51687B82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19" b="1292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31A42-27C4-260F-AD72-F21D3DDD0CF1}"/>
              </a:ext>
            </a:extLst>
          </p:cNvPr>
          <p:cNvSpPr txBox="1"/>
          <p:nvPr/>
        </p:nvSpPr>
        <p:spPr>
          <a:xfrm>
            <a:off x="3050177" y="3250865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924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Parkinson</dc:creator>
  <cp:lastModifiedBy>Rebecca Parkinson</cp:lastModifiedBy>
  <cp:revision>1</cp:revision>
  <dcterms:created xsi:type="dcterms:W3CDTF">2026-07-25T14:37:37Z</dcterms:created>
  <dcterms:modified xsi:type="dcterms:W3CDTF">2026-07-25T14:49:37Z</dcterms:modified>
</cp:coreProperties>
</file>