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16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054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5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91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7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99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500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28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55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6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sX0" fmla="*/ 0 w 4480560"/>
              <a:gd name="csY0" fmla="*/ 0 h 27432"/>
              <a:gd name="csX1" fmla="*/ 595274 w 4480560"/>
              <a:gd name="csY1" fmla="*/ 0 h 27432"/>
              <a:gd name="csX2" fmla="*/ 1100938 w 4480560"/>
              <a:gd name="csY2" fmla="*/ 0 h 27432"/>
              <a:gd name="csX3" fmla="*/ 1651406 w 4480560"/>
              <a:gd name="csY3" fmla="*/ 0 h 27432"/>
              <a:gd name="csX4" fmla="*/ 2336292 w 4480560"/>
              <a:gd name="csY4" fmla="*/ 0 h 27432"/>
              <a:gd name="csX5" fmla="*/ 2931566 w 4480560"/>
              <a:gd name="csY5" fmla="*/ 0 h 27432"/>
              <a:gd name="csX6" fmla="*/ 3482035 w 4480560"/>
              <a:gd name="csY6" fmla="*/ 0 h 27432"/>
              <a:gd name="csX7" fmla="*/ 4480560 w 4480560"/>
              <a:gd name="csY7" fmla="*/ 0 h 27432"/>
              <a:gd name="csX8" fmla="*/ 4480560 w 4480560"/>
              <a:gd name="csY8" fmla="*/ 27432 h 27432"/>
              <a:gd name="csX9" fmla="*/ 3840480 w 4480560"/>
              <a:gd name="csY9" fmla="*/ 27432 h 27432"/>
              <a:gd name="csX10" fmla="*/ 3290011 w 4480560"/>
              <a:gd name="csY10" fmla="*/ 27432 h 27432"/>
              <a:gd name="csX11" fmla="*/ 2560320 w 4480560"/>
              <a:gd name="csY11" fmla="*/ 27432 h 27432"/>
              <a:gd name="csX12" fmla="*/ 1965046 w 4480560"/>
              <a:gd name="csY12" fmla="*/ 27432 h 27432"/>
              <a:gd name="csX13" fmla="*/ 1459382 w 4480560"/>
              <a:gd name="csY13" fmla="*/ 27432 h 27432"/>
              <a:gd name="csX14" fmla="*/ 774497 w 4480560"/>
              <a:gd name="csY14" fmla="*/ 27432 h 27432"/>
              <a:gd name="csX15" fmla="*/ 0 w 4480560"/>
              <a:gd name="csY15" fmla="*/ 27432 h 27432"/>
              <a:gd name="csX16" fmla="*/ 0 w 448056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45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sX0" fmla="*/ 0 w 4480560"/>
              <a:gd name="csY0" fmla="*/ 0 h 27432"/>
              <a:gd name="csX1" fmla="*/ 595274 w 4480560"/>
              <a:gd name="csY1" fmla="*/ 0 h 27432"/>
              <a:gd name="csX2" fmla="*/ 1100938 w 4480560"/>
              <a:gd name="csY2" fmla="*/ 0 h 27432"/>
              <a:gd name="csX3" fmla="*/ 1651406 w 4480560"/>
              <a:gd name="csY3" fmla="*/ 0 h 27432"/>
              <a:gd name="csX4" fmla="*/ 2336292 w 4480560"/>
              <a:gd name="csY4" fmla="*/ 0 h 27432"/>
              <a:gd name="csX5" fmla="*/ 2931566 w 4480560"/>
              <a:gd name="csY5" fmla="*/ 0 h 27432"/>
              <a:gd name="csX6" fmla="*/ 3482035 w 4480560"/>
              <a:gd name="csY6" fmla="*/ 0 h 27432"/>
              <a:gd name="csX7" fmla="*/ 4480560 w 4480560"/>
              <a:gd name="csY7" fmla="*/ 0 h 27432"/>
              <a:gd name="csX8" fmla="*/ 4480560 w 4480560"/>
              <a:gd name="csY8" fmla="*/ 27432 h 27432"/>
              <a:gd name="csX9" fmla="*/ 3840480 w 4480560"/>
              <a:gd name="csY9" fmla="*/ 27432 h 27432"/>
              <a:gd name="csX10" fmla="*/ 3290011 w 4480560"/>
              <a:gd name="csY10" fmla="*/ 27432 h 27432"/>
              <a:gd name="csX11" fmla="*/ 2560320 w 4480560"/>
              <a:gd name="csY11" fmla="*/ 27432 h 27432"/>
              <a:gd name="csX12" fmla="*/ 1965046 w 4480560"/>
              <a:gd name="csY12" fmla="*/ 27432 h 27432"/>
              <a:gd name="csX13" fmla="*/ 1459382 w 4480560"/>
              <a:gd name="csY13" fmla="*/ 27432 h 27432"/>
              <a:gd name="csX14" fmla="*/ 774497 w 4480560"/>
              <a:gd name="csY14" fmla="*/ 27432 h 27432"/>
              <a:gd name="csX15" fmla="*/ 0 w 4480560"/>
              <a:gd name="csY15" fmla="*/ 27432 h 27432"/>
              <a:gd name="csX16" fmla="*/ 0 w 448056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40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84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1" r:id="rId6"/>
    <p:sldLayoutId id="2147483697" r:id="rId7"/>
    <p:sldLayoutId id="2147483698" r:id="rId8"/>
    <p:sldLayoutId id="2147483699" r:id="rId9"/>
    <p:sldLayoutId id="2147483700" r:id="rId10"/>
    <p:sldLayoutId id="214748370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rgbClr val="FF2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71D185-AC65-C2DD-4D2E-7D47C96D3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390525"/>
            <a:ext cx="10909640" cy="1510301"/>
          </a:xfrm>
        </p:spPr>
        <p:txBody>
          <a:bodyPr anchor="ctr">
            <a:normAutofit/>
          </a:bodyPr>
          <a:lstStyle/>
          <a:p>
            <a:pPr algn="ctr"/>
            <a:r>
              <a:rPr lang="en-GB" sz="6600" dirty="0">
                <a:solidFill>
                  <a:srgbClr val="FFFFFF"/>
                </a:solidFill>
              </a:rPr>
              <a:t>What to love about School</a:t>
            </a:r>
          </a:p>
        </p:txBody>
      </p:sp>
      <p:sp>
        <p:nvSpPr>
          <p:cNvPr id="23" name="Rectangle 7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210+ Kids Lying Circle On Grass Stock Photos, Pictures &amp; Royalty-Free  Images - iStock">
            <a:extLst>
              <a:ext uri="{FF2B5EF4-FFF2-40B4-BE49-F238E27FC236}">
                <a16:creationId xmlns:a16="http://schemas.microsoft.com/office/drawing/2014/main" id="{493E1513-4D95-51FA-5ED3-1C1EE7350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4206" y="3054680"/>
            <a:ext cx="3970304" cy="362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20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6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8207" name="Rectangle 8200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Yummy desert island dishes! What was your favourite childhood meal? - The  Sunday Post">
            <a:extLst>
              <a:ext uri="{FF2B5EF4-FFF2-40B4-BE49-F238E27FC236}">
                <a16:creationId xmlns:a16="http://schemas.microsoft.com/office/drawing/2014/main" id="{7276EE5D-950C-45F2-1139-A50843994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8" r="-1" b="18162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8" name="Rectangle 8202">
            <a:extLst>
              <a:ext uri="{FF2B5EF4-FFF2-40B4-BE49-F238E27FC236}">
                <a16:creationId xmlns:a16="http://schemas.microsoft.com/office/drawing/2014/main" id="{8F51725E-A483-43B2-A6F2-C44F502FE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37549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B5951-6E56-22D4-0C50-E965E4E77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0800" dirty="0">
                <a:solidFill>
                  <a:schemeClr val="bg1"/>
                </a:solidFill>
              </a:rPr>
              <a:t>Chips on Friday!</a:t>
            </a:r>
          </a:p>
        </p:txBody>
      </p:sp>
      <p:sp>
        <p:nvSpPr>
          <p:cNvPr id="8205" name="Rectangle 6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8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5CCD0-A1AF-F611-3713-65C5A0782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8000" dirty="0"/>
              <a:t>Writing on the whiteboard</a:t>
            </a:r>
          </a:p>
        </p:txBody>
      </p:sp>
      <p:sp>
        <p:nvSpPr>
          <p:cNvPr id="2059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sX0" fmla="*/ 0 w 3474720"/>
              <a:gd name="csY0" fmla="*/ 0 h 27432"/>
              <a:gd name="csX1" fmla="*/ 660197 w 3474720"/>
              <a:gd name="csY1" fmla="*/ 0 h 27432"/>
              <a:gd name="csX2" fmla="*/ 1355141 w 3474720"/>
              <a:gd name="csY2" fmla="*/ 0 h 27432"/>
              <a:gd name="csX3" fmla="*/ 2084832 w 3474720"/>
              <a:gd name="csY3" fmla="*/ 0 h 27432"/>
              <a:gd name="csX4" fmla="*/ 2814523 w 3474720"/>
              <a:gd name="csY4" fmla="*/ 0 h 27432"/>
              <a:gd name="csX5" fmla="*/ 3474720 w 3474720"/>
              <a:gd name="csY5" fmla="*/ 0 h 27432"/>
              <a:gd name="csX6" fmla="*/ 3474720 w 3474720"/>
              <a:gd name="csY6" fmla="*/ 27432 h 27432"/>
              <a:gd name="csX7" fmla="*/ 2710282 w 3474720"/>
              <a:gd name="csY7" fmla="*/ 27432 h 27432"/>
              <a:gd name="csX8" fmla="*/ 1945843 w 3474720"/>
              <a:gd name="csY8" fmla="*/ 27432 h 27432"/>
              <a:gd name="csX9" fmla="*/ 1250899 w 3474720"/>
              <a:gd name="csY9" fmla="*/ 27432 h 27432"/>
              <a:gd name="csX10" fmla="*/ 0 w 3474720"/>
              <a:gd name="csY10" fmla="*/ 27432 h 27432"/>
              <a:gd name="csX11" fmla="*/ 0 w 3474720"/>
              <a:gd name="csY11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6FC5D0"/>
          </a:solidFill>
          <a:ln w="38100" cap="rnd">
            <a:solidFill>
              <a:srgbClr val="6FC5D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nteracting with our Interactive Whiteboard | Catching Readers Before They  Fall">
            <a:extLst>
              <a:ext uri="{FF2B5EF4-FFF2-40B4-BE49-F238E27FC236}">
                <a16:creationId xmlns:a16="http://schemas.microsoft.com/office/drawing/2014/main" id="{231E2E77-E4EB-C0E6-D564-8F371311E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7" r="5846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49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781517-B3BA-5525-5B34-39850D6A2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/>
              <a:t>Playground games</a:t>
            </a:r>
          </a:p>
        </p:txBody>
      </p:sp>
      <p:sp>
        <p:nvSpPr>
          <p:cNvPr id="3083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sX0" fmla="*/ 0 w 3474720"/>
              <a:gd name="csY0" fmla="*/ 0 h 27432"/>
              <a:gd name="csX1" fmla="*/ 660197 w 3474720"/>
              <a:gd name="csY1" fmla="*/ 0 h 27432"/>
              <a:gd name="csX2" fmla="*/ 1355141 w 3474720"/>
              <a:gd name="csY2" fmla="*/ 0 h 27432"/>
              <a:gd name="csX3" fmla="*/ 2084832 w 3474720"/>
              <a:gd name="csY3" fmla="*/ 0 h 27432"/>
              <a:gd name="csX4" fmla="*/ 2814523 w 3474720"/>
              <a:gd name="csY4" fmla="*/ 0 h 27432"/>
              <a:gd name="csX5" fmla="*/ 3474720 w 3474720"/>
              <a:gd name="csY5" fmla="*/ 0 h 27432"/>
              <a:gd name="csX6" fmla="*/ 3474720 w 3474720"/>
              <a:gd name="csY6" fmla="*/ 27432 h 27432"/>
              <a:gd name="csX7" fmla="*/ 2710282 w 3474720"/>
              <a:gd name="csY7" fmla="*/ 27432 h 27432"/>
              <a:gd name="csX8" fmla="*/ 1945843 w 3474720"/>
              <a:gd name="csY8" fmla="*/ 27432 h 27432"/>
              <a:gd name="csX9" fmla="*/ 1250899 w 3474720"/>
              <a:gd name="csY9" fmla="*/ 27432 h 27432"/>
              <a:gd name="csX10" fmla="*/ 0 w 3474720"/>
              <a:gd name="csY10" fmla="*/ 27432 h 27432"/>
              <a:gd name="csX11" fmla="*/ 0 w 3474720"/>
              <a:gd name="csY11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D2D56F"/>
          </a:solidFill>
          <a:ln w="38100" cap="rnd">
            <a:solidFill>
              <a:srgbClr val="D2D56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Top 10 Versions of Playing Tag">
            <a:extLst>
              <a:ext uri="{FF2B5EF4-FFF2-40B4-BE49-F238E27FC236}">
                <a16:creationId xmlns:a16="http://schemas.microsoft.com/office/drawing/2014/main" id="{60D6A0AC-6B54-2803-884E-372695A1D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1" r="21336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48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2" name="Rectangle 4111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114" name="Rectangle 41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115A84-FDDE-3756-A91D-1C1381250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/>
              <a:t>Learning new things</a:t>
            </a:r>
          </a:p>
        </p:txBody>
      </p:sp>
      <p:sp>
        <p:nvSpPr>
          <p:cNvPr id="4116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sX0" fmla="*/ 0 w 3474720"/>
              <a:gd name="csY0" fmla="*/ 0 h 27432"/>
              <a:gd name="csX1" fmla="*/ 660197 w 3474720"/>
              <a:gd name="csY1" fmla="*/ 0 h 27432"/>
              <a:gd name="csX2" fmla="*/ 1355141 w 3474720"/>
              <a:gd name="csY2" fmla="*/ 0 h 27432"/>
              <a:gd name="csX3" fmla="*/ 2084832 w 3474720"/>
              <a:gd name="csY3" fmla="*/ 0 h 27432"/>
              <a:gd name="csX4" fmla="*/ 2814523 w 3474720"/>
              <a:gd name="csY4" fmla="*/ 0 h 27432"/>
              <a:gd name="csX5" fmla="*/ 3474720 w 3474720"/>
              <a:gd name="csY5" fmla="*/ 0 h 27432"/>
              <a:gd name="csX6" fmla="*/ 3474720 w 3474720"/>
              <a:gd name="csY6" fmla="*/ 27432 h 27432"/>
              <a:gd name="csX7" fmla="*/ 2710282 w 3474720"/>
              <a:gd name="csY7" fmla="*/ 27432 h 27432"/>
              <a:gd name="csX8" fmla="*/ 1945843 w 3474720"/>
              <a:gd name="csY8" fmla="*/ 27432 h 27432"/>
              <a:gd name="csX9" fmla="*/ 1250899 w 3474720"/>
              <a:gd name="csY9" fmla="*/ 27432 h 27432"/>
              <a:gd name="csX10" fmla="*/ 0 w 3474720"/>
              <a:gd name="csY10" fmla="*/ 27432 h 27432"/>
              <a:gd name="csX11" fmla="*/ 0 w 3474720"/>
              <a:gd name="csY11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C2376C"/>
          </a:solidFill>
          <a:ln w="38100" cap="rnd">
            <a:solidFill>
              <a:srgbClr val="C2376C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How to Talk to Kids About Being Safe Online | Learning">
            <a:extLst>
              <a:ext uri="{FF2B5EF4-FFF2-40B4-BE49-F238E27FC236}">
                <a16:creationId xmlns:a16="http://schemas.microsoft.com/office/drawing/2014/main" id="{B1D66F7F-C46C-53AA-9FF9-AA3FA6FFFC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55" r="13992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7063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5" name="Rectangle 5144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5147" name="Rectangle 5146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091FA0-0BD3-493D-013E-6021022F3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/>
              <a:t>P.E</a:t>
            </a:r>
          </a:p>
        </p:txBody>
      </p:sp>
      <p:sp>
        <p:nvSpPr>
          <p:cNvPr id="5149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sX0" fmla="*/ 0 w 3474720"/>
              <a:gd name="csY0" fmla="*/ 0 h 27432"/>
              <a:gd name="csX1" fmla="*/ 660197 w 3474720"/>
              <a:gd name="csY1" fmla="*/ 0 h 27432"/>
              <a:gd name="csX2" fmla="*/ 1355141 w 3474720"/>
              <a:gd name="csY2" fmla="*/ 0 h 27432"/>
              <a:gd name="csX3" fmla="*/ 2084832 w 3474720"/>
              <a:gd name="csY3" fmla="*/ 0 h 27432"/>
              <a:gd name="csX4" fmla="*/ 2814523 w 3474720"/>
              <a:gd name="csY4" fmla="*/ 0 h 27432"/>
              <a:gd name="csX5" fmla="*/ 3474720 w 3474720"/>
              <a:gd name="csY5" fmla="*/ 0 h 27432"/>
              <a:gd name="csX6" fmla="*/ 3474720 w 3474720"/>
              <a:gd name="csY6" fmla="*/ 27432 h 27432"/>
              <a:gd name="csX7" fmla="*/ 2710282 w 3474720"/>
              <a:gd name="csY7" fmla="*/ 27432 h 27432"/>
              <a:gd name="csX8" fmla="*/ 1945843 w 3474720"/>
              <a:gd name="csY8" fmla="*/ 27432 h 27432"/>
              <a:gd name="csX9" fmla="*/ 1250899 w 3474720"/>
              <a:gd name="csY9" fmla="*/ 27432 h 27432"/>
              <a:gd name="csX10" fmla="*/ 0 w 3474720"/>
              <a:gd name="csY10" fmla="*/ 27432 h 27432"/>
              <a:gd name="csX11" fmla="*/ 0 w 3474720"/>
              <a:gd name="csY11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E1900D"/>
          </a:solidFill>
          <a:ln w="38100" cap="rnd">
            <a:solidFill>
              <a:srgbClr val="E1900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 Activities for Kids">
            <a:extLst>
              <a:ext uri="{FF2B5EF4-FFF2-40B4-BE49-F238E27FC236}">
                <a16:creationId xmlns:a16="http://schemas.microsoft.com/office/drawing/2014/main" id="{796C77BF-DFA8-7838-345E-E893D03085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938" r="1364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0234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8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6159" name="Rectangle 6152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Taking aim at the 'middle school plunge' with a positive culture – EdSource">
            <a:extLst>
              <a:ext uri="{FF2B5EF4-FFF2-40B4-BE49-F238E27FC236}">
                <a16:creationId xmlns:a16="http://schemas.microsoft.com/office/drawing/2014/main" id="{2414BD5B-7B9F-608A-067B-94183B3CDA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3" r="-1" b="14547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0" name="Rectangle 6154">
            <a:extLst>
              <a:ext uri="{FF2B5EF4-FFF2-40B4-BE49-F238E27FC236}">
                <a16:creationId xmlns:a16="http://schemas.microsoft.com/office/drawing/2014/main" id="{8F51725E-A483-43B2-A6F2-C44F502FE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37549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9ABB82-D9C5-B38C-952C-72474E482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76" y="1503229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0800" dirty="0">
                <a:solidFill>
                  <a:schemeClr val="bg1"/>
                </a:solidFill>
              </a:rPr>
              <a:t>Making friends</a:t>
            </a:r>
          </a:p>
        </p:txBody>
      </p:sp>
      <p:sp>
        <p:nvSpPr>
          <p:cNvPr id="6157" name="Rectangle 6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9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498707-A889-AA73-30D0-8CD996DE9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/>
              <a:t>Learning to read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sX0" fmla="*/ 0 w 3474720"/>
              <a:gd name="csY0" fmla="*/ 0 h 27432"/>
              <a:gd name="csX1" fmla="*/ 660197 w 3474720"/>
              <a:gd name="csY1" fmla="*/ 0 h 27432"/>
              <a:gd name="csX2" fmla="*/ 1355141 w 3474720"/>
              <a:gd name="csY2" fmla="*/ 0 h 27432"/>
              <a:gd name="csX3" fmla="*/ 2084832 w 3474720"/>
              <a:gd name="csY3" fmla="*/ 0 h 27432"/>
              <a:gd name="csX4" fmla="*/ 2814523 w 3474720"/>
              <a:gd name="csY4" fmla="*/ 0 h 27432"/>
              <a:gd name="csX5" fmla="*/ 3474720 w 3474720"/>
              <a:gd name="csY5" fmla="*/ 0 h 27432"/>
              <a:gd name="csX6" fmla="*/ 3474720 w 3474720"/>
              <a:gd name="csY6" fmla="*/ 27432 h 27432"/>
              <a:gd name="csX7" fmla="*/ 2710282 w 3474720"/>
              <a:gd name="csY7" fmla="*/ 27432 h 27432"/>
              <a:gd name="csX8" fmla="*/ 1945843 w 3474720"/>
              <a:gd name="csY8" fmla="*/ 27432 h 27432"/>
              <a:gd name="csX9" fmla="*/ 1250899 w 3474720"/>
              <a:gd name="csY9" fmla="*/ 27432 h 27432"/>
              <a:gd name="csX10" fmla="*/ 0 w 3474720"/>
              <a:gd name="csY10" fmla="*/ 27432 h 27432"/>
              <a:gd name="csX11" fmla="*/ 0 w 3474720"/>
              <a:gd name="csY11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09AFE7"/>
          </a:solidFill>
          <a:ln w="38100" cap="rnd">
            <a:solidFill>
              <a:srgbClr val="09AFE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up of open book against blurred bookshelf background">
            <a:extLst>
              <a:ext uri="{FF2B5EF4-FFF2-40B4-BE49-F238E27FC236}">
                <a16:creationId xmlns:a16="http://schemas.microsoft.com/office/drawing/2014/main" id="{1F639055-CB88-D02E-2C37-40A4F4DD7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45" r="9802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4218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tack of coloured pencils with copy space">
            <a:extLst>
              <a:ext uri="{FF2B5EF4-FFF2-40B4-BE49-F238E27FC236}">
                <a16:creationId xmlns:a16="http://schemas.microsoft.com/office/drawing/2014/main" id="{5B08313D-4F4F-31A0-72C1-E16DCA53FF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-2" y="0"/>
            <a:ext cx="1219200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0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7E1F2C-D6D6-83F9-BE68-58EC6E719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050" y="-164010"/>
            <a:ext cx="4023360" cy="280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/>
              <a:t>Being creative</a:t>
            </a:r>
          </a:p>
        </p:txBody>
      </p:sp>
    </p:spTree>
    <p:extLst>
      <p:ext uri="{BB962C8B-B14F-4D97-AF65-F5344CB8AC3E}">
        <p14:creationId xmlns:p14="http://schemas.microsoft.com/office/powerpoint/2010/main" val="419275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177" name="Rectangle 7176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047908-09C9-A010-A770-45D969E2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/>
              <a:t>School trips</a:t>
            </a:r>
          </a:p>
        </p:txBody>
      </p:sp>
      <p:sp>
        <p:nvSpPr>
          <p:cNvPr id="7179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sX0" fmla="*/ 0 w 3474720"/>
              <a:gd name="csY0" fmla="*/ 0 h 27432"/>
              <a:gd name="csX1" fmla="*/ 660197 w 3474720"/>
              <a:gd name="csY1" fmla="*/ 0 h 27432"/>
              <a:gd name="csX2" fmla="*/ 1355141 w 3474720"/>
              <a:gd name="csY2" fmla="*/ 0 h 27432"/>
              <a:gd name="csX3" fmla="*/ 2084832 w 3474720"/>
              <a:gd name="csY3" fmla="*/ 0 h 27432"/>
              <a:gd name="csX4" fmla="*/ 2814523 w 3474720"/>
              <a:gd name="csY4" fmla="*/ 0 h 27432"/>
              <a:gd name="csX5" fmla="*/ 3474720 w 3474720"/>
              <a:gd name="csY5" fmla="*/ 0 h 27432"/>
              <a:gd name="csX6" fmla="*/ 3474720 w 3474720"/>
              <a:gd name="csY6" fmla="*/ 27432 h 27432"/>
              <a:gd name="csX7" fmla="*/ 2710282 w 3474720"/>
              <a:gd name="csY7" fmla="*/ 27432 h 27432"/>
              <a:gd name="csX8" fmla="*/ 1945843 w 3474720"/>
              <a:gd name="csY8" fmla="*/ 27432 h 27432"/>
              <a:gd name="csX9" fmla="*/ 1250899 w 3474720"/>
              <a:gd name="csY9" fmla="*/ 27432 h 27432"/>
              <a:gd name="csX10" fmla="*/ 0 w 3474720"/>
              <a:gd name="csY10" fmla="*/ 27432 h 27432"/>
              <a:gd name="csX11" fmla="*/ 0 w 3474720"/>
              <a:gd name="csY11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DADE56"/>
          </a:solidFill>
          <a:ln w="38100" cap="rnd">
            <a:solidFill>
              <a:srgbClr val="DADE5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School trips abroad get the green light from the autumn term | News &amp; Ideas  | School Travel Organiser">
            <a:extLst>
              <a:ext uri="{FF2B5EF4-FFF2-40B4-BE49-F238E27FC236}">
                <a16:creationId xmlns:a16="http://schemas.microsoft.com/office/drawing/2014/main" id="{619A84DE-D157-7A1A-43CB-AECDFC345B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3" r="19288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28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30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The Hand Bold</vt:lpstr>
      <vt:lpstr>The Serif Hand Black</vt:lpstr>
      <vt:lpstr>SketchyVTI</vt:lpstr>
      <vt:lpstr>What to love about School</vt:lpstr>
      <vt:lpstr>Writing on the whiteboard</vt:lpstr>
      <vt:lpstr>Playground games</vt:lpstr>
      <vt:lpstr>Learning new things</vt:lpstr>
      <vt:lpstr>P.E</vt:lpstr>
      <vt:lpstr>Making friends</vt:lpstr>
      <vt:lpstr>Learning to read</vt:lpstr>
      <vt:lpstr>Being creative</vt:lpstr>
      <vt:lpstr>School trips</vt:lpstr>
      <vt:lpstr>Chips on Friday!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to love about School</dc:title>
  <dc:creator>Pete Taylor</dc:creator>
  <cp:lastModifiedBy>Rebecca Parkinson</cp:lastModifiedBy>
  <cp:revision>3</cp:revision>
  <dcterms:created xsi:type="dcterms:W3CDTF">2023-06-07T20:12:07Z</dcterms:created>
  <dcterms:modified xsi:type="dcterms:W3CDTF">2026-07-25T13:50:22Z</dcterms:modified>
</cp:coreProperties>
</file>