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4" r:id="rId4"/>
    <p:sldId id="267" r:id="rId5"/>
    <p:sldId id="265" r:id="rId6"/>
    <p:sldId id="269" r:id="rId7"/>
    <p:sldId id="270" r:id="rId8"/>
    <p:sldId id="271" r:id="rId9"/>
    <p:sldId id="272" r:id="rId10"/>
    <p:sldId id="260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895EA5-E75A-4BDD-9604-DA8EA437E49A}" v="1" dt="2026-06-29T18:39:20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2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53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6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4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4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85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53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8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61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10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428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19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36A0A-7EA8-47D3-AA6C-723636ADD340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FB91-81B0-46C5-9A1F-D09C4DA8F9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30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72908" y="2271455"/>
            <a:ext cx="1070190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Welcome….</a:t>
            </a:r>
            <a:endParaRPr lang="en-GB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758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9903" y="154492"/>
            <a:ext cx="111471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Jesus Calls Levi and Eats With Sinners</a:t>
            </a:r>
          </a:p>
          <a:p>
            <a:endParaRPr lang="en-US" sz="2800" b="1" dirty="0"/>
          </a:p>
          <a:p>
            <a:r>
              <a:rPr lang="en-US" sz="2800" baseline="30000" dirty="0"/>
              <a:t>13 </a:t>
            </a:r>
            <a:r>
              <a:rPr lang="en-US" sz="2800" dirty="0"/>
              <a:t>Once again Jesus went out beside the lake. A large crowd came to him, and he began to teach them. </a:t>
            </a:r>
            <a:r>
              <a:rPr lang="en-US" sz="2800" baseline="30000" dirty="0"/>
              <a:t>14 </a:t>
            </a:r>
            <a:r>
              <a:rPr lang="en-US" sz="2800" dirty="0"/>
              <a:t>As he walked along, he saw Levi son of Alphaeus sitting at the tax collector’s booth. “Follow me,” Jesus told him, and Levi got up and followed him.</a:t>
            </a:r>
          </a:p>
          <a:p>
            <a:r>
              <a:rPr lang="en-US" sz="2800" baseline="30000" dirty="0"/>
              <a:t>15 </a:t>
            </a:r>
            <a:r>
              <a:rPr lang="en-US" sz="2800" dirty="0"/>
              <a:t>While Jesus was having dinner at Levi’s house, many tax collectors and sinners were eating with him and his disciples, for there were many who followed him. </a:t>
            </a:r>
            <a:r>
              <a:rPr lang="en-US" sz="2800" baseline="30000" dirty="0"/>
              <a:t>16 </a:t>
            </a:r>
            <a:r>
              <a:rPr lang="en-US" sz="2800" dirty="0"/>
              <a:t>When the teachers of the law who were Pharisees saw him eating with the sinners and tax collectors, they asked his disciples: “Why does he eat with tax collectors and sinners?”</a:t>
            </a:r>
          </a:p>
          <a:p>
            <a:r>
              <a:rPr lang="en-US" sz="2800" baseline="30000" dirty="0"/>
              <a:t>17 </a:t>
            </a:r>
            <a:r>
              <a:rPr lang="en-US" sz="2800" dirty="0"/>
              <a:t>On hearing this, Jesus said to them, “It is not the healthy who need a doctor, but the sick. I have not come to call the righteous, but sinners.”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922397-6625-3C19-3536-77B5406F037F}"/>
              </a:ext>
            </a:extLst>
          </p:cNvPr>
          <p:cNvSpPr txBox="1"/>
          <p:nvPr/>
        </p:nvSpPr>
        <p:spPr>
          <a:xfrm>
            <a:off x="10320050" y="6166558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Mark 2:13-17</a:t>
            </a:r>
          </a:p>
        </p:txBody>
      </p:sp>
    </p:spTree>
    <p:extLst>
      <p:ext uri="{BB962C8B-B14F-4D97-AF65-F5344CB8AC3E}">
        <p14:creationId xmlns:p14="http://schemas.microsoft.com/office/powerpoint/2010/main" val="1990247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AEAAEC3A-8733-D1EF-3CCA-D0C8C9D84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9" b="18128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012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33DF4-D13C-4A1F-83A5-2D609E7D7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3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Rectangle 615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DD12FC-B764-D770-4406-ACD87BDE5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0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10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DA43EACF-B01E-EF04-7E0F-47F08D79B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78" y="-337835"/>
            <a:ext cx="5750243" cy="719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561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 descr="Snickers Chocolate Bar, 45g X 5 bars - Picture 1 of 6">
            <a:extLst>
              <a:ext uri="{FF2B5EF4-FFF2-40B4-BE49-F238E27FC236}">
                <a16:creationId xmlns:a16="http://schemas.microsoft.com/office/drawing/2014/main" id="{EB61F03E-E035-617B-8AAD-2A42AE736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6" b="30845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47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83BEB-B32F-3415-E97D-CE85BCB8C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C2DFEC-851F-76FA-A7AC-7A31CD596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240C2-B4AA-A53C-0B1E-84B570FC8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99D756-5A59-F321-FC5D-C7DA03EEE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0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79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69FC7-F4FC-F550-8885-8063C6B5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D2FE3AD-B3A7-6580-FAE9-C89DC9136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78" y="-337835"/>
            <a:ext cx="5750243" cy="719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282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20DFD-CB2D-A071-DD64-8C7541C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nickers Chocolate Bar, 45g X 5 bars - Picture 1 of 6">
            <a:extLst>
              <a:ext uri="{FF2B5EF4-FFF2-40B4-BE49-F238E27FC236}">
                <a16:creationId xmlns:a16="http://schemas.microsoft.com/office/drawing/2014/main" id="{9B9B3EF3-36CE-CE37-E12F-B6EB50733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6" b="30845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000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4143</TotalTime>
  <Words>174</Words>
  <Application>Microsoft Office PowerPoint</Application>
  <PresentationFormat>Widescreen</PresentationFormat>
  <Paragraphs>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Law</dc:creator>
  <cp:lastModifiedBy>Rebecca Parkinson</cp:lastModifiedBy>
  <cp:revision>3</cp:revision>
  <dcterms:created xsi:type="dcterms:W3CDTF">2019-06-03T10:07:53Z</dcterms:created>
  <dcterms:modified xsi:type="dcterms:W3CDTF">2026-06-30T16:23:33Z</dcterms:modified>
</cp:coreProperties>
</file>