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4" r:id="rId3"/>
    <p:sldId id="265" r:id="rId4"/>
    <p:sldId id="266" r:id="rId5"/>
    <p:sldId id="25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647D56-A0B2-4BE8-80C8-7F1378C06C49}" v="31" dt="2026-05-08T13:28:33.1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7" autoAdjust="0"/>
    <p:restoredTop sz="94660"/>
  </p:normalViewPr>
  <p:slideViewPr>
    <p:cSldViewPr snapToGrid="0">
      <p:cViewPr varScale="1">
        <p:scale>
          <a:sx n="58" d="100"/>
          <a:sy n="58" d="100"/>
        </p:scale>
        <p:origin x="96" y="11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63CA5-2110-4799-9315-5210F64DC1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EA1B43-B5AF-468E-93B0-78D8D17737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4208A6-2F82-4E64-A50E-69E3A5E61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1C9E-C41F-4816-9FF4-861D88F2B09A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BADC2-D1E7-4BCF-92EB-F38A6992E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83BA05-4DED-473D-A5B7-F2FE72F2B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C7EF3-23E2-4129-A6C7-5189FC42E4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699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D1E26-6C06-4FA6-8276-D93B74958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411056-DDC6-4516-85C3-25CB7DB2C7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E9B244-9B1E-4906-8B2D-1007A74C9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1C9E-C41F-4816-9FF4-861D88F2B09A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D493EE-03EF-4820-BAE5-FBD20E517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D770E-9CAE-4D14-84BD-C7C52D501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C7EF3-23E2-4129-A6C7-5189FC42E4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083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FF8A7E-C410-4CCD-99A1-F8180EB21B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3AE4B4-D07E-49BA-9B67-065FE3F60A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02AD1-49B7-4B5E-B4FA-A98E06AE2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1C9E-C41F-4816-9FF4-861D88F2B09A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3824F7-4847-4D44-A4AC-5C43146DA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E39093-6B01-4EE1-BAB8-398565C6C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C7EF3-23E2-4129-A6C7-5189FC42E4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5373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B2D47-DA9E-4366-8766-E06D2885F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571BD-8D19-407D-8417-527D97C600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DDD241-7C1B-44AE-9ADD-8472E7BF6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1C9E-C41F-4816-9FF4-861D88F2B09A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F3E44E-8769-4B4B-A47A-DF47E856A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82B8ED-BCB5-41D4-A149-16F6A75DB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C7EF3-23E2-4129-A6C7-5189FC42E4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2939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2A175-4C8D-4FE8-BB3F-5ED367792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7F5002-344C-4F1F-96C4-C489F0620C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6BA6C2-6CB7-4910-82B1-29F6A8ADE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1C9E-C41F-4816-9FF4-861D88F2B09A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03FE54-F31A-4C65-A491-EEFE92458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6567A-5562-402F-944F-675688CD1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C7EF3-23E2-4129-A6C7-5189FC42E4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848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E827B-4A7C-4014-BC0B-46F56F1CF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50BA22-FB5C-4685-A2E7-2385BEA5C0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858BBD-F344-49D3-A182-F4856A3B3B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D520EC-88B5-4F20-8B29-29433BBE6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1C9E-C41F-4816-9FF4-861D88F2B09A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94B523-C8EB-4EFC-A273-ABD6C0084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3276B6-CC71-4ED9-B1E1-71E16577E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C7EF3-23E2-4129-A6C7-5189FC42E4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0181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FF87B-1B53-4301-851D-42481FFB3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1C43DB-798F-4883-B46E-6A84E6E998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50C720-E5C0-4FCF-A159-708B3E4CA7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00AAF6-5C11-4CA6-89C8-2E4B96BA5A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CEFDE1-9E77-420F-9BC1-629CCA61D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B215E28-862B-4B72-89EC-279E0309D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1C9E-C41F-4816-9FF4-861D88F2B09A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322148-1566-4750-8097-E80F71A07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8AA306D-1FAB-4CAA-9FFC-42EF13E32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C7EF3-23E2-4129-A6C7-5189FC42E4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50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9167B-25C9-4F43-B6ED-5A5A0B73C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18945D-9CD4-49EF-B8F7-7B4E8CB28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1C9E-C41F-4816-9FF4-861D88F2B09A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969D0E-6AA5-4477-943F-6E7C995B2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B6A0F0-8779-4173-9E94-82116757D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C7EF3-23E2-4129-A6C7-5189FC42E4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326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EA5F17-99CB-45F1-A91F-509DDE902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1C9E-C41F-4816-9FF4-861D88F2B09A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15B283-B83A-4A79-8481-5EC9BA377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B10FB6-7571-4A7A-A6BF-4C516D922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C7EF3-23E2-4129-A6C7-5189FC42E4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2203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3078F-5F3D-4AC2-B945-35C34DD79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ECEDB-8A7D-4B6F-89F9-17F518F50F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CBCE75-4449-41E9-B5BD-A96DC84C77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4D349A-E13B-4EDC-BBD8-F5AD70735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1C9E-C41F-4816-9FF4-861D88F2B09A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44C892-4FF1-4422-90A6-6F6FBC89D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6D2C3D-BACA-45E6-A20F-525E1E237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C7EF3-23E2-4129-A6C7-5189FC42E4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5436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DA21A-BE92-42BC-ACB4-967257121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8BA006-B7AB-4710-A4B8-938DDED139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177AAC-5329-481B-A325-32373E1B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AE9E78-8317-42EC-ACBB-A2915C617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1C9E-C41F-4816-9FF4-861D88F2B09A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2F0B59-2003-4553-962F-B1C09D625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71623-73F9-4E2C-BDAC-8F37CCD39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C7EF3-23E2-4129-A6C7-5189FC42E4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8015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533592-A979-437B-BE30-82F3DCDED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ED99FD-AF68-490D-895E-A2DABD63D7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3BE28B-8F5A-47C7-AD6D-1ED66B4E9D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91C9E-C41F-4816-9FF4-861D88F2B09A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423826-87B9-4AFD-ABCA-330EF3EF84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CD97B7-615C-4859-8DE5-68A1D546C4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C7EF3-23E2-4129-A6C7-5189FC42E4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676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332F1-B0BF-4575-A1C5-17AD01598E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>
            <a:normAutofit/>
          </a:bodyPr>
          <a:lstStyle/>
          <a:p>
            <a:r>
              <a:rPr lang="en-GB" sz="16600" dirty="0">
                <a:solidFill>
                  <a:schemeClr val="accent1">
                    <a:lumMod val="75000"/>
                  </a:schemeClr>
                </a:solidFill>
                <a:latin typeface="Britannic Bold" panose="020B0903060703020204" pitchFamily="34" charset="0"/>
              </a:rPr>
              <a:t>Welcome</a:t>
            </a:r>
          </a:p>
        </p:txBody>
      </p:sp>
    </p:spTree>
    <p:extLst>
      <p:ext uri="{BB962C8B-B14F-4D97-AF65-F5344CB8AC3E}">
        <p14:creationId xmlns:p14="http://schemas.microsoft.com/office/powerpoint/2010/main" val="3585863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32" name="Picture 8" descr="Ariana and her dog">
            <a:extLst>
              <a:ext uri="{FF2B5EF4-FFF2-40B4-BE49-F238E27FC236}">
                <a16:creationId xmlns:a16="http://schemas.microsoft.com/office/drawing/2014/main" id="{9F0544BA-B05D-13CD-E05E-316EFA3EF7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326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206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6" name="Picture 8" descr="Roscoe ">
            <a:extLst>
              <a:ext uri="{FF2B5EF4-FFF2-40B4-BE49-F238E27FC236}">
                <a16:creationId xmlns:a16="http://schemas.microsoft.com/office/drawing/2014/main" id="{6B60700A-9E2E-81E6-DC80-8265F6EAA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6049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1" name="Rectangle 308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3" name="Rectangle 308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5" name="Rectangle 308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7" name="Rectangle 308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40B01DA9-AC9C-2340-09FC-85EDC458DB7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19721" y="-308737"/>
            <a:ext cx="6951792" cy="7475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4563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4" name="Rectangle 4113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6" name="Rectangle 4115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8" name="Rectangle 4117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0" name="Rectangle 4119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4" name="Picture 8" descr="May include: A painting depicting a man in a brown robe standing in a garden with animals. The man is surrounded by a variety of animals, including a lion, a fox, a deer, a rabbit, and a lamb. The garden is filled with flowers and plants.">
            <a:extLst>
              <a:ext uri="{FF2B5EF4-FFF2-40B4-BE49-F238E27FC236}">
                <a16:creationId xmlns:a16="http://schemas.microsoft.com/office/drawing/2014/main" id="{685FE050-FF17-B4A0-623D-63143624B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22701" y="1"/>
            <a:ext cx="5616497" cy="7020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Image result for itv dinner date">
            <a:extLst>
              <a:ext uri="{FF2B5EF4-FFF2-40B4-BE49-F238E27FC236}">
                <a16:creationId xmlns:a16="http://schemas.microsoft.com/office/drawing/2014/main" id="{8DEBB370-45D8-4EFC-8BC3-FBFE13766FC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14" descr="Image result for itv be">
            <a:extLst>
              <a:ext uri="{FF2B5EF4-FFF2-40B4-BE49-F238E27FC236}">
                <a16:creationId xmlns:a16="http://schemas.microsoft.com/office/drawing/2014/main" id="{FD09C2FE-36DE-41F5-9C0C-8EF5E07F6DE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AutoShape 2" descr="A serene and uplifting illustration of St. Francis of Assisi standing in a peaceful garden surrounded by various animals, including a dog, a cat, bird">
            <a:extLst>
              <a:ext uri="{FF2B5EF4-FFF2-40B4-BE49-F238E27FC236}">
                <a16:creationId xmlns:a16="http://schemas.microsoft.com/office/drawing/2014/main" id="{849D7A02-1C21-0F44-FB71-8F71C05FAA0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5250" y="0"/>
            <a:ext cx="12001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9051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3278</TotalTime>
  <Words>1</Words>
  <Application>Microsoft Office PowerPoint</Application>
  <PresentationFormat>Widescreen</PresentationFormat>
  <Paragraphs>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Britannic Bold</vt:lpstr>
      <vt:lpstr>Calibri</vt:lpstr>
      <vt:lpstr>Calibri Light</vt:lpstr>
      <vt:lpstr>Office Theme</vt:lpstr>
      <vt:lpstr>Welcome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Law</dc:creator>
  <cp:lastModifiedBy>Rebecca Parkinson</cp:lastModifiedBy>
  <cp:revision>8</cp:revision>
  <dcterms:created xsi:type="dcterms:W3CDTF">2018-06-04T07:13:25Z</dcterms:created>
  <dcterms:modified xsi:type="dcterms:W3CDTF">2026-07-22T15:16:20Z</dcterms:modified>
</cp:coreProperties>
</file>