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37" d="100"/>
          <a:sy n="37" d="100"/>
        </p:scale>
        <p:origin x="84" y="14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4369B-6374-35CC-A15C-4E4FBDD5AC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51AFAC-F7EA-3640-12DC-1B971199AC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6A823B-F297-C790-796A-55C44614E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C30A9-AD8A-4908-97E7-D95C1B953437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9C7614-0A91-5D90-0CC3-5F962B9FA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39C1BF-3978-26A3-D280-CA8ED2DA8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E5432-8309-46B7-AC63-7CABD667DB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2762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64905-DC24-334C-FBA3-8745D3273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7CDEDA-EE01-A9E4-8FD0-7EB3B5260D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F86D47-49C5-6223-2869-2CD68EA71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C30A9-AD8A-4908-97E7-D95C1B953437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B3A07B-299B-1195-A981-4D8A1287A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25DC11-A1C2-F5AB-C146-5D311E5EE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E5432-8309-46B7-AC63-7CABD667DB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6084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5E14DCC-8416-81B2-268E-185C101B64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2B2433-C19D-CB5A-8624-58F3BB5C45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BC3D7F-9275-01DE-B53A-7776407B8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C30A9-AD8A-4908-97E7-D95C1B953437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377E3F-AE14-3799-27D8-2EF4C905D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C1875B-803D-C180-58B1-7C2212803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E5432-8309-46B7-AC63-7CABD667DB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5964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3B8F8-5A72-6746-1450-677453F06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3A608F-2849-87D6-397D-B0C01851D3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6A71F6-C431-6973-8ECD-30E1FD7AA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C30A9-AD8A-4908-97E7-D95C1B953437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B5246D-CA2F-D33B-83DB-EA55717D5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B23C21-14CB-495B-5590-3E5986F3C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E5432-8309-46B7-AC63-7CABD667DB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4493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95DE7-8E0F-D89C-9769-7E67D4845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CABEAC-5BE0-22E6-1CBB-1ADE9400AC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D37F3E-01F5-A888-9268-AC00CC1CE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C30A9-AD8A-4908-97E7-D95C1B953437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3A4286-61E0-8214-0D86-9EEA57843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4DE7E4-5ED5-2E4D-2E24-6E3A5E5E9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E5432-8309-46B7-AC63-7CABD667DB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1623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2A1FE-36EF-99D2-C2BD-80A5B2CB8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77523E-907E-5431-7CC7-7DC01675E8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1AC93F-A9B7-1031-2099-58D29529F6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6D5464-917F-38D7-A744-5B237BB13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C30A9-AD8A-4908-97E7-D95C1B953437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5BFFDA-C23B-5FD7-1B8E-F393636BD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8E1934-FC78-4197-EE25-2C74DED5B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E5432-8309-46B7-AC63-7CABD667DB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2288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45FDA-D4FD-E680-C851-4BE67FF54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90AAE8-30B1-54CD-AA5D-00690A531D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BF5733-8B6E-8E32-00E2-4507B805EC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61634D-A6EB-DFA1-971F-E3147B9865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9A09B4-A5B7-7E68-13FC-831562AD14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D6F25FB-6A2B-A41A-FAA7-279C3915E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C30A9-AD8A-4908-97E7-D95C1B953437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1920AF9-8B32-E0ED-3A1D-BE9246E2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D2141D-351C-2A2F-1C9C-2D1094651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E5432-8309-46B7-AC63-7CABD667DB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0609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92668-2BA6-4221-7D68-DC69D1A57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8B9E79-E67A-50F0-A267-21FC314A1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C30A9-AD8A-4908-97E7-D95C1B953437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99E7EC-F279-27C1-CA39-54D89FFBB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3F9DBF-C0E7-08EB-E7C5-AD3FDF006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E5432-8309-46B7-AC63-7CABD667DB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543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444487-BA93-F64A-8933-616CF407A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C30A9-AD8A-4908-97E7-D95C1B953437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6E468C-2A5E-6FD0-6DA6-2E4B13BD2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5146A7-E523-594F-58F1-D991882D1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E5432-8309-46B7-AC63-7CABD667DB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8718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71A908-6D90-9745-8DF2-13CFF045D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06875F-FA87-36B7-E55D-9F74C05EAA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684B63-C230-9294-9A4A-8BD952D793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43E9C5-F59B-73F6-5AA8-D0359E52A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C30A9-AD8A-4908-97E7-D95C1B953437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4C8AA4-D434-9001-3FC2-7369C8CAA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C6492F-8A9C-1C31-0B7F-6483265E3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E5432-8309-46B7-AC63-7CABD667DB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5661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E8D22-301A-1C23-18B8-2CAA047C1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FFC586-04DC-963D-751B-1AA90BC141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193A92-0741-5FD0-2CA9-D11CADFEFA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D6190-A96C-9557-4AFA-3E32CDDE3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C30A9-AD8A-4908-97E7-D95C1B953437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D2EBDF-4739-A37B-A9A8-858D920CF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DF7705-D410-0158-A382-9234FB3C6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E5432-8309-46B7-AC63-7CABD667DB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3521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162745-F9D6-F7FC-CBBD-B8FFE7776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C8F72E-EF4D-5F00-B1D3-FD4ED5672C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32E06-CF7C-5620-6215-18D9C8BBF1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2C30A9-AD8A-4908-97E7-D95C1B953437}" type="datetimeFigureOut">
              <a:rPr lang="en-GB" smtClean="0"/>
              <a:t>05/07/2026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98807A-B9CE-A831-F006-4CA78E5FFC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0FA38E-95E1-772C-98EF-696A29EA24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0BE5432-8309-46B7-AC63-7CABD667DB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090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1BE3FA7-0D70-4431-814F-D8C40576E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beautiful squeeze stile near Longnor in the Peak District 😍">
            <a:extLst>
              <a:ext uri="{FF2B5EF4-FFF2-40B4-BE49-F238E27FC236}">
                <a16:creationId xmlns:a16="http://schemas.microsoft.com/office/drawing/2014/main" id="{EAA2C624-2353-4500-C265-88690F8F78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989" r="2" b="4021"/>
          <a:stretch>
            <a:fillRect/>
          </a:stretch>
        </p:blipFill>
        <p:spPr>
          <a:xfrm>
            <a:off x="321731" y="557189"/>
            <a:ext cx="5668684" cy="5743618"/>
          </a:xfrm>
          <a:prstGeom prst="rect">
            <a:avLst/>
          </a:prstGeom>
        </p:spPr>
      </p:pic>
      <p:pic>
        <p:nvPicPr>
          <p:cNvPr id="4" name="Picture 3" descr="The style of stiles – The Old Roads of Derbyshire">
            <a:extLst>
              <a:ext uri="{FF2B5EF4-FFF2-40B4-BE49-F238E27FC236}">
                <a16:creationId xmlns:a16="http://schemas.microsoft.com/office/drawing/2014/main" id="{61734C24-2F55-E950-B069-5D35DE0354A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4598" r="-1" b="-1"/>
          <a:stretch>
            <a:fillRect/>
          </a:stretch>
        </p:blipFill>
        <p:spPr>
          <a:xfrm>
            <a:off x="6195375" y="557189"/>
            <a:ext cx="5674893" cy="574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325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39659B-3CE7-3D35-FB2F-CCB82EB55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1BE3FA7-0D70-4431-814F-D8C40576E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Styles of Stiles – Northwest Nature and History">
            <a:extLst>
              <a:ext uri="{FF2B5EF4-FFF2-40B4-BE49-F238E27FC236}">
                <a16:creationId xmlns:a16="http://schemas.microsoft.com/office/drawing/2014/main" id="{0EF15CC6-3B61-4D63-D11F-0D00A7B7B5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979" r="-1" b="11509"/>
          <a:stretch>
            <a:fillRect/>
          </a:stretch>
        </p:blipFill>
        <p:spPr>
          <a:xfrm>
            <a:off x="321731" y="557189"/>
            <a:ext cx="5668684" cy="5743618"/>
          </a:xfrm>
          <a:prstGeom prst="rect">
            <a:avLst/>
          </a:prstGeom>
        </p:spPr>
      </p:pic>
      <p:pic>
        <p:nvPicPr>
          <p:cNvPr id="2" name="Picture 1" descr="squeeze stile - Wiktionary, the free dictionary">
            <a:extLst>
              <a:ext uri="{FF2B5EF4-FFF2-40B4-BE49-F238E27FC236}">
                <a16:creationId xmlns:a16="http://schemas.microsoft.com/office/drawing/2014/main" id="{CFA7E4C2-0FDE-39A1-0401-5ECF04D2459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211" r="17440" b="1"/>
          <a:stretch>
            <a:fillRect/>
          </a:stretch>
        </p:blipFill>
        <p:spPr>
          <a:xfrm>
            <a:off x="6195375" y="557189"/>
            <a:ext cx="5674893" cy="574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545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24123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Rebecca Parkinson</dc:creator>
  <cp:lastModifiedBy>Rebecca Parkinson</cp:lastModifiedBy>
  <cp:revision>1</cp:revision>
  <dcterms:created xsi:type="dcterms:W3CDTF">2026-07-05T20:25:05Z</dcterms:created>
  <dcterms:modified xsi:type="dcterms:W3CDTF">2026-07-22T14:28:06Z</dcterms:modified>
</cp:coreProperties>
</file>