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37" d="100"/>
          <a:sy n="37" d="100"/>
        </p:scale>
        <p:origin x="84" y="1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3D0AC-86C5-B606-1A01-C2A9DF66C6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01AAA1-E8A3-1E3F-8BA6-5DC97A521E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CC1302-8834-DA5C-B49A-BF51E810D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403D-DFE9-4F8E-A68C-94503127BE1F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5F5ED-5708-8A20-572E-52687EA14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2555DA-4684-B410-41C4-EFC005492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B05F-CC4D-48FF-8DFD-06AF053BF2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635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9245B-5908-CF83-24CB-A2E727607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C9050A-A197-B081-3F13-117D93DE18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36362B-F901-4627-DADE-B4BC9B05A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403D-DFE9-4F8E-A68C-94503127BE1F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954C3-B9F7-8783-839C-B11B0F1A1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1984C-1B0A-8E1B-0825-53857A13A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B05F-CC4D-48FF-8DFD-06AF053BF2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354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76D10E-87CA-1F38-5781-4E3D1FAC26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5D2F82-0B88-5A65-38A0-D9ED7D6588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590DD7-4DC0-06CA-B30B-EF2368E4E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403D-DFE9-4F8E-A68C-94503127BE1F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2E949-3860-2C15-9EE5-949FBE25F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F50A8E-D9A6-9A49-B869-C644F290D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B05F-CC4D-48FF-8DFD-06AF053BF2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33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76AEC-4032-95DC-9348-9BB35C08A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03C09-69A5-0CAE-0CCC-E09D02F46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589F0-1434-8EC3-DBDA-423F4F8DD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403D-DFE9-4F8E-A68C-94503127BE1F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8CF6A-6366-0633-6805-5D74B5700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FEEC4-C9CB-690B-FE22-0B48A2FEF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B05F-CC4D-48FF-8DFD-06AF053BF2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7476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B9FFF-D456-F664-8AB8-A600B71A5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71161-6806-1EF9-4BED-B014A5D282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66F05F-DDD4-2378-3258-D7C77133F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403D-DFE9-4F8E-A68C-94503127BE1F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64B370-41E4-3668-1D35-429FF9914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689F1E-41EB-7CEC-E233-6EB75DC62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B05F-CC4D-48FF-8DFD-06AF053BF2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292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8D235-DBB9-E60F-4C91-445813847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C944A7-DC2A-56BF-3F90-0632F73275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946145-B107-6D0B-F4BA-CB3DDE5DDD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768003-A9EF-40AD-0D3E-F73461463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403D-DFE9-4F8E-A68C-94503127BE1F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9DC5FD-06D2-CF64-59C5-5D54D6263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37392E-BA50-9AA3-60EC-3932711FA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B05F-CC4D-48FF-8DFD-06AF053BF2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99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4494D-52C0-FAF9-5C7D-36C1F11CE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451C3-FAF6-D20A-BA71-97D092FF94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D23D87-6FAC-7AC8-F339-82876C5F2F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259A0C-EB39-C9CD-9E3A-EECC92B1B9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91FFAB-FD8F-55B7-0482-81475C469F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A6378D-E455-8E3B-1A4A-6F1DD6C11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403D-DFE9-4F8E-A68C-94503127BE1F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74CE06-8D56-BDBE-6EF2-394C67339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5D5CB6-21F2-D7A3-2C94-4D188DF25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B05F-CC4D-48FF-8DFD-06AF053BF2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501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5F32B-92BC-2468-D259-1C711B14B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1BE2D1-3C39-DEBA-0D22-0047ADB48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403D-DFE9-4F8E-A68C-94503127BE1F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9E1A53-7D0D-7AE3-F45A-3027B627A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07E155-6B1D-EDF3-404B-B566BA68B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B05F-CC4D-48FF-8DFD-06AF053BF2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740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945C62-2F31-5DE3-88C4-5E652E2CC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403D-DFE9-4F8E-A68C-94503127BE1F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3A4858-090A-1224-F856-18D756164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7BB11E-7CF6-4F0A-AF84-A073EC777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B05F-CC4D-48FF-8DFD-06AF053BF2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9754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04F55-1840-DB8F-629B-65157ABFC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0661B1-DC8A-5253-A0E0-941F9E027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3A952E-E5B8-7750-33B4-37AF2BB07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8610DF-2583-0A8A-0EE9-672996032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403D-DFE9-4F8E-A68C-94503127BE1F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F281C6-EAE9-AFB4-A65F-4EAD68242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70F37B-D4ED-E01C-CA76-1DABE18E5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B05F-CC4D-48FF-8DFD-06AF053BF2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4670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28FB1-7706-A83E-7EE6-012BC02C5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AAE463-B54D-07D6-E059-FBD9F9D16D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0300CD-3292-8683-BE21-D95C2B3389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659300-E459-BD27-E014-05DD9AF8D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403D-DFE9-4F8E-A68C-94503127BE1F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3501F6-9838-ED47-19EC-D3872E164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CA77CE-366E-0BFA-18F8-E51156EC7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B05F-CC4D-48FF-8DFD-06AF053BF2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2505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57B0C-0BCD-CBBD-ABAC-EFC51E422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200994-8CC9-A188-CC20-BCC77BBD4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0DEE6E-B9B6-BFFD-E9AD-4B656ECB08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E9403D-DFE9-4F8E-A68C-94503127BE1F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78AEA1-B323-F1D2-1735-8F967618FD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D46103-A76F-6A1F-8100-E483901AE0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C0B05F-CC4D-48FF-8DFD-06AF053BF2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564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Main Image">
            <a:extLst>
              <a:ext uri="{FF2B5EF4-FFF2-40B4-BE49-F238E27FC236}">
                <a16:creationId xmlns:a16="http://schemas.microsoft.com/office/drawing/2014/main" id="{266B3729-7D50-8CBF-B591-E85FF0F8C4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779" b="1698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0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8" name="Rectangle 1037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A6F293-E562-B8BF-10E8-5434A25687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the small moments, people, or things</a:t>
            </a:r>
          </a:p>
          <a:p>
            <a:r>
              <a:rPr lang="en-US" dirty="0"/>
              <a:t> that bring you joy and help you feel calm</a:t>
            </a:r>
          </a:p>
        </p:txBody>
      </p:sp>
      <p:sp>
        <p:nvSpPr>
          <p:cNvPr id="1040" name="Freeform: Shape 1039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42" name="Freeform: Shape 1041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44" name="Freeform: Shape 1043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46" name="Freeform: Shape 1045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48" name="Freeform: Shape 1047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9C33A2C-38E8-8821-11A6-5D78447C3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5" r="16624" b="-1"/>
          <a:stretch>
            <a:fillRect/>
          </a:stretch>
        </p:blipFill>
        <p:spPr bwMode="auto"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0" name="Freeform: Shape 1049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15B520-C77D-1958-F07A-354D706C3EEC}"/>
              </a:ext>
            </a:extLst>
          </p:cNvPr>
          <p:cNvSpPr/>
          <p:nvPr/>
        </p:nvSpPr>
        <p:spPr>
          <a:xfrm>
            <a:off x="7309671" y="2726179"/>
            <a:ext cx="31050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+mj-lt"/>
                <a:ea typeface="+mj-ea"/>
                <a:cs typeface="+mj-cs"/>
              </a:rPr>
              <a:t>Glimmers</a:t>
            </a:r>
            <a:endParaRPr lang="en-GB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97800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>
            <a:extLst>
              <a:ext uri="{FF2B5EF4-FFF2-40B4-BE49-F238E27FC236}">
                <a16:creationId xmlns:a16="http://schemas.microsoft.com/office/drawing/2014/main" id="{AFD97C40-E424-5DA8-9346-ADCFD5341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20750"/>
          <a:stretch>
            <a:fillRect/>
          </a:stretch>
        </p:blipFill>
        <p:spPr bwMode="auto">
          <a:xfrm>
            <a:off x="3793813" y="744344"/>
            <a:ext cx="4627646" cy="4627648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0A08C213-EDE3-D26D-AC39-3A76E21A4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1" r="21332" b="2"/>
          <a:stretch>
            <a:fillRect/>
          </a:stretch>
        </p:blipFill>
        <p:spPr bwMode="auto">
          <a:xfrm>
            <a:off x="1319706" y="1757695"/>
            <a:ext cx="2590737" cy="2926956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441A7C43-BB2E-92DC-8B9D-C99F46746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71" r="3" b="2773"/>
          <a:stretch>
            <a:fillRect/>
          </a:stretch>
        </p:blipFill>
        <p:spPr bwMode="auto">
          <a:xfrm>
            <a:off x="8297994" y="1757695"/>
            <a:ext cx="2577829" cy="2926956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8CC59A-92D7-F4E3-6480-EB9C2615DA1B}"/>
              </a:ext>
            </a:extLst>
          </p:cNvPr>
          <p:cNvSpPr txBox="1"/>
          <p:nvPr/>
        </p:nvSpPr>
        <p:spPr>
          <a:xfrm>
            <a:off x="3340608" y="5677457"/>
            <a:ext cx="8851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What are your glimmers?</a:t>
            </a:r>
          </a:p>
        </p:txBody>
      </p:sp>
    </p:spTree>
    <p:extLst>
      <p:ext uri="{BB962C8B-B14F-4D97-AF65-F5344CB8AC3E}">
        <p14:creationId xmlns:p14="http://schemas.microsoft.com/office/powerpoint/2010/main" val="3238336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24</Words>
  <Application>Microsoft Office PowerPoint</Application>
  <PresentationFormat>Widescreen</PresentationFormat>
  <Paragraphs>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The Taylor's</dc:creator>
  <cp:lastModifiedBy>Rebecca Parkinson</cp:lastModifiedBy>
  <cp:revision>7</cp:revision>
  <dcterms:created xsi:type="dcterms:W3CDTF">2026-06-10T21:06:58Z</dcterms:created>
  <dcterms:modified xsi:type="dcterms:W3CDTF">2026-07-21T15:06:30Z</dcterms:modified>
</cp:coreProperties>
</file>