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9" r:id="rId3"/>
    <p:sldId id="278" r:id="rId4"/>
    <p:sldId id="275" r:id="rId5"/>
    <p:sldId id="280" r:id="rId6"/>
    <p:sldId id="2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A8AE2D-9EC4-4B7C-9D2A-71F98AB5306C}" v="38" dt="2026-04-01T07:31:44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12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53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6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40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4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5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53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88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61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10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42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19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36A0A-7EA8-47D3-AA6C-723636ADD340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FB91-81B0-46C5-9A1F-D09C4DA8F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309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FIFA unveils official logo, campaign for 2026 World Cup">
            <a:extLst>
              <a:ext uri="{FF2B5EF4-FFF2-40B4-BE49-F238E27FC236}">
                <a16:creationId xmlns:a16="http://schemas.microsoft.com/office/drawing/2014/main" id="{B3FE40E2-6C20-B4E2-DF36-8BC7E70C3F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14663" y="1695450"/>
            <a:ext cx="61626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6" name="Picture 12" descr="FIFA WORLD CUP 2026 Logo Projects :: Photos, videos, logos, illustrations  and branding :: Behance">
            <a:extLst>
              <a:ext uri="{FF2B5EF4-FFF2-40B4-BE49-F238E27FC236}">
                <a16:creationId xmlns:a16="http://schemas.microsoft.com/office/drawing/2014/main" id="{B16BA812-AB07-C072-B800-998CA8BC8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770" y="-96457"/>
            <a:ext cx="9235440" cy="7223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848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17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170" name="Picture 2" descr="Image result for to Fifa - football as we know it today was actually invented in England in 1863">
            <a:extLst>
              <a:ext uri="{FF2B5EF4-FFF2-40B4-BE49-F238E27FC236}">
                <a16:creationId xmlns:a16="http://schemas.microsoft.com/office/drawing/2014/main" id="{E2977A4D-1477-4FAB-8664-03F9111AC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813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053">
            <a:extLst>
              <a:ext uri="{FF2B5EF4-FFF2-40B4-BE49-F238E27FC236}">
                <a16:creationId xmlns:a16="http://schemas.microsoft.com/office/drawing/2014/main" id="{5F9CFCE6-877F-4858-B8BD-2C52CA8AF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54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213F8A0-12AE-4514-8372-0DD766EC2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Offical Poster World Cup 1930">
            <a:extLst>
              <a:ext uri="{FF2B5EF4-FFF2-40B4-BE49-F238E27FC236}">
                <a16:creationId xmlns:a16="http://schemas.microsoft.com/office/drawing/2014/main" id="{3B39A702-4121-0C17-6839-134444380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8504" y="643467"/>
            <a:ext cx="367484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Rectangle 2060">
            <a:extLst>
              <a:ext uri="{FF2B5EF4-FFF2-40B4-BE49-F238E27FC236}">
                <a16:creationId xmlns:a16="http://schemas.microsoft.com/office/drawing/2014/main" id="{9EFF17D4-9A8C-4CE5-B096-D8CCD4400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36C456-35B0-D9F0-7D53-A3A79FA4F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5838" y="643467"/>
            <a:ext cx="376046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09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bby Moore collects the World Cup Jules Rimet Trophy from Queen Elizabeth II back in 1966">
            <a:extLst>
              <a:ext uri="{FF2B5EF4-FFF2-40B4-BE49-F238E27FC236}">
                <a16:creationId xmlns:a16="http://schemas.microsoft.com/office/drawing/2014/main" id="{061ADB4A-BA3E-4BC7-9C5F-8C47AD42F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97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CC3B95-2D4B-EF7C-FE06-740CA08BC4E0}"/>
              </a:ext>
            </a:extLst>
          </p:cNvPr>
          <p:cNvSpPr txBox="1"/>
          <p:nvPr/>
        </p:nvSpPr>
        <p:spPr>
          <a:xfrm>
            <a:off x="426938" y="296534"/>
            <a:ext cx="6097904" cy="6801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5400" dirty="0"/>
              <a:t>Two are better than one.</a:t>
            </a:r>
          </a:p>
          <a:p>
            <a:endParaRPr lang="en-GB" sz="5400" dirty="0"/>
          </a:p>
          <a:p>
            <a:r>
              <a:rPr lang="en-GB" sz="5400" dirty="0"/>
              <a:t>A cord of three strands is not quickly broken</a:t>
            </a:r>
          </a:p>
          <a:p>
            <a:endParaRPr lang="en-GB" sz="2800" dirty="0"/>
          </a:p>
          <a:p>
            <a:endParaRPr lang="en-GB" sz="1600" dirty="0"/>
          </a:p>
          <a:p>
            <a:r>
              <a:rPr lang="en-GB" sz="2800" dirty="0"/>
              <a:t>Ecclesiastes 4:9 &amp; 12 </a:t>
            </a:r>
          </a:p>
          <a:p>
            <a:endParaRPr lang="en-US" sz="2800" dirty="0"/>
          </a:p>
        </p:txBody>
      </p:sp>
      <p:sp>
        <p:nvSpPr>
          <p:cNvPr id="4" name="AutoShape 2" descr="NIV Popular Bible (Bible Niv) International Version, New [Used - Good] [Hardcover]">
            <a:extLst>
              <a:ext uri="{FF2B5EF4-FFF2-40B4-BE49-F238E27FC236}">
                <a16:creationId xmlns:a16="http://schemas.microsoft.com/office/drawing/2014/main" id="{16E88B2F-0CDF-1863-C8C2-184C21315E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4842" y="1938224"/>
            <a:ext cx="160972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7D4A50A3-E01D-EE34-8D16-6F9126FAA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671" y="431432"/>
            <a:ext cx="18669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4C828F70-3F47-7710-4A49-66D6D7897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850" y="3569068"/>
            <a:ext cx="4737951" cy="309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155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544C32-6001-916A-B4E7-B01F10B1D056}"/>
              </a:ext>
            </a:extLst>
          </p:cNvPr>
          <p:cNvSpPr txBox="1"/>
          <p:nvPr/>
        </p:nvSpPr>
        <p:spPr>
          <a:xfrm>
            <a:off x="459990" y="252454"/>
            <a:ext cx="664947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000" dirty="0"/>
              <a:t>For just as the body is one and has many members, and all the members of the body, though many, are one body, so it is with </a:t>
            </a:r>
            <a:r>
              <a:rPr lang="en-GB" sz="4000"/>
              <a:t>Christ… there </a:t>
            </a:r>
            <a:r>
              <a:rPr lang="en-GB" sz="4000" dirty="0"/>
              <a:t>are many parts, yet one </a:t>
            </a:r>
            <a:r>
              <a:rPr lang="en-GB" sz="4000"/>
              <a:t>body… </a:t>
            </a:r>
            <a:r>
              <a:rPr lang="en-US" sz="4000"/>
              <a:t>Now </a:t>
            </a:r>
            <a:r>
              <a:rPr lang="en-US" sz="4000" dirty="0"/>
              <a:t>you are the body of Christ and individually members of it. </a:t>
            </a:r>
          </a:p>
          <a:p>
            <a:pPr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12: 12, 20, 27</a:t>
            </a:r>
            <a:endParaRPr lang="en-US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126F635-325D-93CB-37D9-C3EF4CA9B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21" y="247712"/>
            <a:ext cx="18669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84358655-8221-2631-A84B-9B2F6B134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145" y="3569069"/>
            <a:ext cx="4737951" cy="309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3810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</TotalTime>
  <Words>84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secret to happiness?</dc:title>
  <dc:creator>Paul Law</dc:creator>
  <cp:lastModifiedBy>Rebecca Parkinson</cp:lastModifiedBy>
  <cp:revision>34</cp:revision>
  <dcterms:created xsi:type="dcterms:W3CDTF">2015-10-04T19:08:25Z</dcterms:created>
  <dcterms:modified xsi:type="dcterms:W3CDTF">2026-06-23T19:19:37Z</dcterms:modified>
</cp:coreProperties>
</file>