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8A9FC8-149E-4DB3-8F9E-8F3CB4D9BE42}" v="15" dt="2026-03-05T10:20:26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53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6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40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5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53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88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61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10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42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A0A-7EA8-47D3-AA6C-723636ADD340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19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36A0A-7EA8-47D3-AA6C-723636ADD340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1FB91-81B0-46C5-9A1F-D09C4DA8F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30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4CF0F-1C23-6248-F558-6BF766B55B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6600" b="1" dirty="0">
                <a:solidFill>
                  <a:srgbClr val="002060"/>
                </a:solidFill>
              </a:rPr>
              <a:t>Welcome</a:t>
            </a:r>
            <a:endParaRPr lang="en-US" sz="1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9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mash-up of lots of pictures of skiiers put together in one picture. the mountains are in the background and everyone is in the air doing a trick">
            <a:extLst>
              <a:ext uri="{FF2B5EF4-FFF2-40B4-BE49-F238E27FC236}">
                <a16:creationId xmlns:a16="http://schemas.microsoft.com/office/drawing/2014/main" id="{F62FCD7C-1192-83DD-91EE-535FB083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0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mblem of the 2026 FIFA World Cup, showing numbers &quot;2&quot; (top) and &quot;6&quot; (bottom) superimposed by the World Cup trophy">
            <a:extLst>
              <a:ext uri="{FF2B5EF4-FFF2-40B4-BE49-F238E27FC236}">
                <a16:creationId xmlns:a16="http://schemas.microsoft.com/office/drawing/2014/main" id="{387D234A-7BD5-BA38-83E5-364DC9DF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68" y="546472"/>
            <a:ext cx="3732872" cy="576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rld Cup 2026 fixtures: Full schedule after match dates, venues and  kick-off times confirmed | The Independent">
            <a:extLst>
              <a:ext uri="{FF2B5EF4-FFF2-40B4-BE49-F238E27FC236}">
                <a16:creationId xmlns:a16="http://schemas.microsoft.com/office/drawing/2014/main" id="{3FC4D0E2-C007-2DF5-B7B9-D83594311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60" y="951230"/>
            <a:ext cx="7433310" cy="495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7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 image of a total solar eclipse">
            <a:extLst>
              <a:ext uri="{FF2B5EF4-FFF2-40B4-BE49-F238E27FC236}">
                <a16:creationId xmlns:a16="http://schemas.microsoft.com/office/drawing/2014/main" id="{B0B7BACC-B3B9-FC14-345A-1AEAE8D5D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55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8ABE-DCA4-B0F2-E66E-BB3E1665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971DA-BF6D-A251-FD98-9ED69FB08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om Holland, in the red and blue Spider-Man suit, is filmed atop a car, chasing a tank, in the streets of Glasgow for Spider-Man: A Brand New Day">
            <a:extLst>
              <a:ext uri="{FF2B5EF4-FFF2-40B4-BE49-F238E27FC236}">
                <a16:creationId xmlns:a16="http://schemas.microsoft.com/office/drawing/2014/main" id="{6B8C30C5-C935-B916-19D8-05087097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43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y is there no Glastonbury 2026? | Glamour UK">
            <a:extLst>
              <a:ext uri="{FF2B5EF4-FFF2-40B4-BE49-F238E27FC236}">
                <a16:creationId xmlns:a16="http://schemas.microsoft.com/office/drawing/2014/main" id="{5E15E940-DCE9-5846-147F-8BC49CBBE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3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8402" y="402398"/>
            <a:ext cx="107019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Leviticus 25:3-4:</a:t>
            </a:r>
            <a:r>
              <a:rPr lang="en-GB" sz="5400" dirty="0">
                <a:solidFill>
                  <a:schemeClr val="accent1">
                    <a:lumMod val="75000"/>
                  </a:schemeClr>
                </a:solidFill>
              </a:rPr>
              <a:t> "For six years you may sow your fields... But in the seventh year there shall be a Sabbath of complete rest for the land—a Sabbath to the LORD. You are not to sow your field or prune your vineyard."</a:t>
            </a:r>
            <a:endParaRPr lang="en-GB" sz="49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58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49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secret to happiness?</dc:title>
  <dc:creator>Paul Law</dc:creator>
  <cp:lastModifiedBy>Rebecca Parkinson</cp:lastModifiedBy>
  <cp:revision>22</cp:revision>
  <dcterms:created xsi:type="dcterms:W3CDTF">2015-10-04T19:08:25Z</dcterms:created>
  <dcterms:modified xsi:type="dcterms:W3CDTF">2026-03-11T09:43:24Z</dcterms:modified>
</cp:coreProperties>
</file>