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61" r:id="rId5"/>
    <p:sldId id="263" r:id="rId6"/>
    <p:sldId id="264" r:id="rId7"/>
    <p:sldId id="265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5936E3-7362-4361-AB00-A4DE1833B0E9}" v="8" dt="2026-04-08T09:15:27.7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Parkinson" userId="2b4f9e57-f52e-4b04-be69-f40ea57a7c6c" providerId="ADAL" clId="{B97F8A4A-9745-4610-ADAB-C4CFF305DD70}"/>
    <pc:docChg chg="undo custSel modSld">
      <pc:chgData name="Rebecca Parkinson" userId="2b4f9e57-f52e-4b04-be69-f40ea57a7c6c" providerId="ADAL" clId="{B97F8A4A-9745-4610-ADAB-C4CFF305DD70}" dt="2026-04-08T09:15:25.770" v="7" actId="1076"/>
      <pc:docMkLst>
        <pc:docMk/>
      </pc:docMkLst>
      <pc:sldChg chg="addSp modSp">
        <pc:chgData name="Rebecca Parkinson" userId="2b4f9e57-f52e-4b04-be69-f40ea57a7c6c" providerId="ADAL" clId="{B97F8A4A-9745-4610-ADAB-C4CFF305DD70}" dt="2026-04-08T09:15:25.770" v="7" actId="1076"/>
        <pc:sldMkLst>
          <pc:docMk/>
          <pc:sldMk cId="3230553307" sldId="256"/>
        </pc:sldMkLst>
        <pc:spChg chg="mod">
          <ac:chgData name="Rebecca Parkinson" userId="2b4f9e57-f52e-4b04-be69-f40ea57a7c6c" providerId="ADAL" clId="{B97F8A4A-9745-4610-ADAB-C4CFF305DD70}" dt="2026-04-08T09:15:25.770" v="7" actId="1076"/>
          <ac:spMkLst>
            <pc:docMk/>
            <pc:sldMk cId="3230553307" sldId="256"/>
            <ac:spMk id="3" creationId="{7701BF25-1691-9675-413A-D95667301F22}"/>
          </ac:spMkLst>
        </pc:spChg>
        <pc:picChg chg="mod">
          <ac:chgData name="Rebecca Parkinson" userId="2b4f9e57-f52e-4b04-be69-f40ea57a7c6c" providerId="ADAL" clId="{B97F8A4A-9745-4610-ADAB-C4CFF305DD70}" dt="2026-04-08T09:15:25.135" v="6" actId="1076"/>
          <ac:picMkLst>
            <pc:docMk/>
            <pc:sldMk cId="3230553307" sldId="256"/>
            <ac:picMk id="2" creationId="{FC3DFC9B-520E-6626-5C08-845C69DD4E3D}"/>
          </ac:picMkLst>
        </pc:picChg>
        <pc:picChg chg="add mod">
          <ac:chgData name="Rebecca Parkinson" userId="2b4f9e57-f52e-4b04-be69-f40ea57a7c6c" providerId="ADAL" clId="{B97F8A4A-9745-4610-ADAB-C4CFF305DD70}" dt="2026-04-08T09:15:25.770" v="7" actId="1076"/>
          <ac:picMkLst>
            <pc:docMk/>
            <pc:sldMk cId="3230553307" sldId="256"/>
            <ac:picMk id="1026" creationId="{DF4A5107-716E-2C1A-AD29-2965737C1570}"/>
          </ac:picMkLst>
        </pc:picChg>
        <pc:picChg chg="add mod">
          <ac:chgData name="Rebecca Parkinson" userId="2b4f9e57-f52e-4b04-be69-f40ea57a7c6c" providerId="ADAL" clId="{B97F8A4A-9745-4610-ADAB-C4CFF305DD70}" dt="2026-04-08T09:15:25.770" v="7" actId="1076"/>
          <ac:picMkLst>
            <pc:docMk/>
            <pc:sldMk cId="3230553307" sldId="256"/>
            <ac:picMk id="1028" creationId="{F507D8B4-8760-6707-8179-98BC9550505F}"/>
          </ac:picMkLst>
        </pc:picChg>
      </pc:sldChg>
      <pc:sldChg chg="modSp mod">
        <pc:chgData name="Rebecca Parkinson" userId="2b4f9e57-f52e-4b04-be69-f40ea57a7c6c" providerId="ADAL" clId="{B97F8A4A-9745-4610-ADAB-C4CFF305DD70}" dt="2026-04-08T09:15:23.748" v="5" actId="1076"/>
        <pc:sldMkLst>
          <pc:docMk/>
          <pc:sldMk cId="751538042" sldId="257"/>
        </pc:sldMkLst>
        <pc:spChg chg="mod">
          <ac:chgData name="Rebecca Parkinson" userId="2b4f9e57-f52e-4b04-be69-f40ea57a7c6c" providerId="ADAL" clId="{B97F8A4A-9745-4610-ADAB-C4CFF305DD70}" dt="2026-04-08T09:15:23.748" v="5" actId="1076"/>
          <ac:spMkLst>
            <pc:docMk/>
            <pc:sldMk cId="751538042" sldId="257"/>
            <ac:spMk id="3" creationId="{805E30D3-B80D-C178-5BE8-D9C9A1708D9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FF308-A85E-904F-DF96-4A5F755184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2E0A8F-FC81-BA3E-B940-2769B1EB9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7F864-07D4-E9EC-B9B3-5B7A561E8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8FDDC-1809-8BF3-0B2D-0892CF70A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33956-BCD1-67E0-351D-44FFF7D05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04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59D33-3F75-D86E-9916-41D833458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86021-3807-38FB-C785-3676285D6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C49A2-942A-B0B8-5080-3A04B5F6E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47E78-D86E-A22B-51CA-D14634279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871B5-D332-5A01-6DB7-0F633EBD1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4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E4015-C856-D52A-5858-FC698F63E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8A5B5-E804-10D5-A0E0-5C119EA1D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00CF-6E34-10C6-6833-85DCC6812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44866-9859-600E-3276-DF09405BC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385C-0F86-709D-5670-E30AF85D1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978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76138-7030-F28F-F743-1933D2C3D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1ECCB-5358-1809-42C8-EBE942731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2C880-80DA-0916-C060-C98E80B1B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BECA00-F2EB-874B-5F84-3AE286D3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F4ADE4-2716-9043-D7F7-54CF529C5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1D49D-363B-F198-1B33-8B8DDE0B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15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A971-ADAA-EAC0-9559-C2D02A723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D6E2E-795A-A79C-AFFB-E4E2A60AF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727430-6E15-E074-6159-95348955D8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B6F7D9-D829-1B72-FC25-C8C367543A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C53ADE-BC00-9037-BC6B-A3678FDBBB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7BAB14-4D1C-F30E-A23D-EBFAE2DB6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964553-067F-38C3-3FED-2C383791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3218E4-9DC7-C0D7-0701-D834CD11D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84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7AC09-EC28-8EF0-EA03-94E40E389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A6ED28-7171-F119-05FA-7F52EE249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0CA108-65C5-883C-5B26-44DABC436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CB575D-811F-C582-1AF8-18FF298CF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40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825429-B44D-4768-513F-75FBBE789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7D4DC4-A5C4-78D0-381C-47B3AA10A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538FD-C69C-0A2C-8888-25499DD22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36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7A15A-FB14-A5CC-43ED-C6AC29A1B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F3C75-9297-D1C2-1BE3-79BE80F9F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0BDC4-8406-D8E2-59B5-3FC948A8F9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79610C-830E-F95C-9FA1-13DB36CF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F63FAE-904E-F9F7-586B-44B8EB997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1DCF00-F255-66EC-BBC4-12926956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448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0732A-9783-5665-E2CB-4A6C75784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E8F6EB-3E10-2C74-0A98-165FAC9605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DB47C-2E16-ABB3-FE97-BDC6660FC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3BC71-8F0D-0FDA-5C53-941063F6E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8C206E-FF8F-10A8-2B4C-89723598C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085FBA-7023-1F4F-9654-F6B79D997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75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D0A22-B89F-B042-5878-ECA780342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010920-2F87-6407-EBEE-ACEBA42797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75180-50E8-CABE-7E39-D8BA08CE1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BFF29-888E-A27A-3993-3BE961E0B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BBF32-272E-3514-C824-8AD0F9430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244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895A10-7834-1AC4-0C83-7B6389C524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BB6917-E6CE-12D1-AC16-7A32B2903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25057-411A-3E98-CF8E-3F1ADA08F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7849-1C46-4EA4-BD8F-4A069F6B8EE3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A80A3-5A03-577F-650D-430F37034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FC939-FF45-23D1-8104-17FF991AB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989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6CD9EB-50CD-BA08-2F3C-08A5E2CDB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DC46BB-A9B4-06B9-6861-A11E0AADC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2CF2A-03C4-2467-CDC1-16BC4B5A9F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047849-1C46-4EA4-BD8F-4A069F6B8EE3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89BF6-11B3-C24B-C2BA-1C3DBDFB18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BF8A3-4B93-E83E-3831-29DEF5B3AC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25C956-80C5-4B29-8D6E-72F6E47D7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36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288E1-B94F-63BF-3176-55779CD531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13800" b="1" dirty="0">
                <a:solidFill>
                  <a:schemeClr val="accent1">
                    <a:lumMod val="75000"/>
                  </a:schemeClr>
                </a:solidFill>
              </a:rPr>
              <a:t>Welcome </a:t>
            </a:r>
            <a:r>
              <a:rPr lang="en-GB" sz="13800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</a:t>
            </a:r>
            <a:endParaRPr lang="en-US" sz="13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759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03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Overhead view of custard creams">
            <a:extLst>
              <a:ext uri="{FF2B5EF4-FFF2-40B4-BE49-F238E27FC236}">
                <a16:creationId xmlns:a16="http://schemas.microsoft.com/office/drawing/2014/main" id="{FC3DFC9B-520E-6626-5C08-845C69DD4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2" b="16742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701BF25-1691-9675-413A-D95667301F22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5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1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205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2" name="Picture 4" descr="McVitie's Milk Chocolate Hobnobs 262g - Pack of 6 - Picture 1 of 1">
            <a:extLst>
              <a:ext uri="{FF2B5EF4-FFF2-40B4-BE49-F238E27FC236}">
                <a16:creationId xmlns:a16="http://schemas.microsoft.com/office/drawing/2014/main" id="{79389CB1-F03D-6B2C-9F73-79E32D006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8" b="30453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05E30D3-B80D-C178-5BE8-D9C9A1708D9D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3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1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EC2182-5ACE-DAF2-5875-2D6A3B4F6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Homemade Party Rings - a Classic British Biscuit (Cookie)">
            <a:extLst>
              <a:ext uri="{FF2B5EF4-FFF2-40B4-BE49-F238E27FC236}">
                <a16:creationId xmlns:a16="http://schemas.microsoft.com/office/drawing/2014/main" id="{FDB50C81-14CC-4A7D-4E77-924425A05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90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5211BFE-1F6E-7AF5-2ADD-DC8B35F1EAB0}"/>
              </a:ext>
            </a:extLst>
          </p:cNvPr>
          <p:cNvSpPr/>
          <p:nvPr/>
        </p:nvSpPr>
        <p:spPr>
          <a:xfrm>
            <a:off x="0" y="-1282"/>
            <a:ext cx="12188952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1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1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Curious Questions: How did one of the world's great biscuits get named  after a freedom fighter named Garibaldi? | Country Life">
            <a:extLst>
              <a:ext uri="{FF2B5EF4-FFF2-40B4-BE49-F238E27FC236}">
                <a16:creationId xmlns:a16="http://schemas.microsoft.com/office/drawing/2014/main" id="{4A31FAD2-894A-63F1-8C4E-5A7333B94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5" b="1350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A02F91C-12EE-2791-61EA-F47BAA3C612F}"/>
              </a:ext>
            </a:extLst>
          </p:cNvPr>
          <p:cNvSpPr/>
          <p:nvPr/>
        </p:nvSpPr>
        <p:spPr>
          <a:xfrm>
            <a:off x="0" y="-1282"/>
            <a:ext cx="12188952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8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1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Jaffa Cakes: McVitie's cuts the number of biscuits/cakes in packets | The  Independent | The Independent">
            <a:extLst>
              <a:ext uri="{FF2B5EF4-FFF2-40B4-BE49-F238E27FC236}">
                <a16:creationId xmlns:a16="http://schemas.microsoft.com/office/drawing/2014/main" id="{F8553AB8-645D-04DB-2D6E-A748B696E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0"/>
            <a:ext cx="12049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806745-CC53-28D9-D967-0661B0CD431D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49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1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od Is Our Refuge,Psalm 46:1 - Art Print Studio - Paintings &amp; Prints,  Religion, Philosophy, &amp; Astrology, Christianity, Scripture - ArtPal">
            <a:extLst>
              <a:ext uri="{FF2B5EF4-FFF2-40B4-BE49-F238E27FC236}">
                <a16:creationId xmlns:a16="http://schemas.microsoft.com/office/drawing/2014/main" id="{3184D2A2-681E-CEB0-6903-E45193E5F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88" y="0"/>
            <a:ext cx="4848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810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" name="Picture 10" descr="Psalm 18:2 “My God is my rock, in whom I take refuge.” — ❤️ if you needed  this today 🔁 send this to someone who's struggling">
            <a:extLst>
              <a:ext uri="{FF2B5EF4-FFF2-40B4-BE49-F238E27FC236}">
                <a16:creationId xmlns:a16="http://schemas.microsoft.com/office/drawing/2014/main" id="{3BD762B9-E6D4-85D3-BBB1-6769D2E8C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154" y="521092"/>
            <a:ext cx="4565691" cy="609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431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2037</TotalTime>
  <Words>2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Wingdings</vt:lpstr>
      <vt:lpstr>Office Theme</vt:lpstr>
      <vt:lpstr>Welcome 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Claire Law</dc:creator>
  <cp:lastModifiedBy>Rebecca Parkinson</cp:lastModifiedBy>
  <cp:revision>2</cp:revision>
  <dcterms:created xsi:type="dcterms:W3CDTF">2026-01-02T11:11:33Z</dcterms:created>
  <dcterms:modified xsi:type="dcterms:W3CDTF">2026-04-08T09:15:32Z</dcterms:modified>
</cp:coreProperties>
</file>