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8" r:id="rId4"/>
    <p:sldId id="263" r:id="rId5"/>
    <p:sldId id="264"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FFA06D-1FB8-4319-B093-4B44887FCF13}" v="1" dt="2026-03-03T09:41:45.7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p:cViewPr varScale="1">
        <p:scale>
          <a:sx n="112" d="100"/>
          <a:sy n="112" d="100"/>
        </p:scale>
        <p:origin x="26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Parkinson" userId="2b4f9e57-f52e-4b04-be69-f40ea57a7c6c" providerId="ADAL" clId="{B97F8A4A-9745-4610-ADAB-C4CFF305DD70}"/>
    <pc:docChg chg="custSel modSld">
      <pc:chgData name="Rebecca Parkinson" userId="2b4f9e57-f52e-4b04-be69-f40ea57a7c6c" providerId="ADAL" clId="{B97F8A4A-9745-4610-ADAB-C4CFF305DD70}" dt="2026-03-03T09:41:57.809" v="17" actId="20577"/>
      <pc:docMkLst>
        <pc:docMk/>
      </pc:docMkLst>
      <pc:sldChg chg="modSp mod">
        <pc:chgData name="Rebecca Parkinson" userId="2b4f9e57-f52e-4b04-be69-f40ea57a7c6c" providerId="ADAL" clId="{B97F8A4A-9745-4610-ADAB-C4CFF305DD70}" dt="2026-03-03T09:41:57.809" v="17" actId="20577"/>
        <pc:sldMkLst>
          <pc:docMk/>
          <pc:sldMk cId="1990247073" sldId="260"/>
        </pc:sldMkLst>
        <pc:spChg chg="mod">
          <ac:chgData name="Rebecca Parkinson" userId="2b4f9e57-f52e-4b04-be69-f40ea57a7c6c" providerId="ADAL" clId="{B97F8A4A-9745-4610-ADAB-C4CFF305DD70}" dt="2026-03-03T09:41:57.809" v="17" actId="20577"/>
          <ac:spMkLst>
            <pc:docMk/>
            <pc:sldMk cId="1990247073" sldId="260"/>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t>23/02/2026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3762533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t>23/02/2026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94943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C36A0A-7EA8-47D3-AA6C-723636ADD340}" type="datetimeFigureOut">
              <a:rPr lang="en-GB" smtClean="0"/>
              <a:t>23/02/2026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3704854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3C36A0A-7EA8-47D3-AA6C-723636ADD340}" type="datetimeFigureOut">
              <a:rPr lang="en-GB" smtClean="0"/>
              <a:t>23/02/2026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4249535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3C36A0A-7EA8-47D3-AA6C-723636ADD340}" type="datetimeFigureOut">
              <a:rPr lang="en-GB" smtClean="0"/>
              <a:t>23/02/2026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2185888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3C36A0A-7EA8-47D3-AA6C-723636ADD340}" type="datetimeFigureOut">
              <a:rPr lang="en-GB" smtClean="0"/>
              <a:t>23/02/2026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2540614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C36A0A-7EA8-47D3-AA6C-723636ADD340}" type="datetimeFigureOut">
              <a:rPr lang="en-GB" smtClean="0"/>
              <a:t>23/02/2026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3349109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C36A0A-7EA8-47D3-AA6C-723636ADD340}" type="datetimeFigureOut">
              <a:rPr lang="en-GB" smtClean="0"/>
              <a:t>23/02/2026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4170428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C36A0A-7EA8-47D3-AA6C-723636ADD340}" type="datetimeFigureOut">
              <a:rPr lang="en-GB" smtClean="0"/>
              <a:t>23/02/2026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1669194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t>23/02/2026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16306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3C36A0A-7EA8-47D3-AA6C-723636ADD340}" type="datetimeFigureOut">
              <a:rPr lang="en-GB" smtClean="0"/>
              <a:t>23/02/2026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E1FB91-81B0-46C5-9A1F-D09C4DA8F9EF}" type="slidenum">
              <a:rPr lang="en-GB" smtClean="0"/>
              <a:t>‹#›</a:t>
            </a:fld>
            <a:endParaRPr lang="en-GB"/>
          </a:p>
        </p:txBody>
      </p:sp>
    </p:spTree>
    <p:extLst>
      <p:ext uri="{BB962C8B-B14F-4D97-AF65-F5344CB8AC3E}">
        <p14:creationId xmlns:p14="http://schemas.microsoft.com/office/powerpoint/2010/main" val="1400408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36A0A-7EA8-47D3-AA6C-723636ADD340}" type="datetimeFigureOut">
              <a:rPr lang="en-GB" smtClean="0"/>
              <a:t>23/02/2026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E1FB91-81B0-46C5-9A1F-D09C4DA8F9EF}" type="slidenum">
              <a:rPr lang="en-GB" smtClean="0"/>
              <a:t>‹#›</a:t>
            </a:fld>
            <a:endParaRPr lang="en-GB"/>
          </a:p>
        </p:txBody>
      </p:sp>
    </p:spTree>
    <p:extLst>
      <p:ext uri="{BB962C8B-B14F-4D97-AF65-F5344CB8AC3E}">
        <p14:creationId xmlns:p14="http://schemas.microsoft.com/office/powerpoint/2010/main" val="2706309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feetoftheshepherd.blogspot.com/2011/05/what-to-pray-for.html"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p:cNvSpPr/>
          <p:nvPr/>
        </p:nvSpPr>
        <p:spPr>
          <a:xfrm>
            <a:off x="972908" y="2271455"/>
            <a:ext cx="10701909" cy="2215991"/>
          </a:xfrm>
          <a:prstGeom prst="rect">
            <a:avLst/>
          </a:prstGeom>
        </p:spPr>
        <p:txBody>
          <a:bodyPr wrap="square">
            <a:spAutoFit/>
          </a:bodyPr>
          <a:lstStyle/>
          <a:p>
            <a:pPr algn="ctr"/>
            <a:r>
              <a:rPr lang="en-GB" sz="13800" b="1"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Welcome….</a:t>
            </a:r>
            <a:endParaRPr lang="en-GB" sz="13800" b="1" dirty="0">
              <a:solidFill>
                <a:srgbClr val="FF0000"/>
              </a:solidFill>
            </a:endParaRPr>
          </a:p>
        </p:txBody>
      </p:sp>
    </p:spTree>
    <p:extLst>
      <p:ext uri="{BB962C8B-B14F-4D97-AF65-F5344CB8AC3E}">
        <p14:creationId xmlns:p14="http://schemas.microsoft.com/office/powerpoint/2010/main" val="10967589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What Is a Midwife and What Is Their Role? | Pampers UK">
            <a:extLst>
              <a:ext uri="{FF2B5EF4-FFF2-40B4-BE49-F238E27FC236}">
                <a16:creationId xmlns:a16="http://schemas.microsoft.com/office/drawing/2014/main" id="{97C34498-0026-FC4E-21E3-CD3056059D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640" r="-2" b="16906"/>
          <a:stretch>
            <a:fillRect/>
          </a:stretch>
        </p:blipFill>
        <p:spPr bwMode="auto">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teaching profession ...">
            <a:extLst>
              <a:ext uri="{FF2B5EF4-FFF2-40B4-BE49-F238E27FC236}">
                <a16:creationId xmlns:a16="http://schemas.microsoft.com/office/drawing/2014/main" id="{7709BD7F-6981-8EA4-CEF3-2E7E70070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937" r="-1" b="8237"/>
          <a:stretch>
            <a:fillRect/>
          </a:stretch>
        </p:blipFill>
        <p:spPr bwMode="auto">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Become a wholetime firefighter | Devon ...">
            <a:extLst>
              <a:ext uri="{FF2B5EF4-FFF2-40B4-BE49-F238E27FC236}">
                <a16:creationId xmlns:a16="http://schemas.microsoft.com/office/drawing/2014/main" id="{630DA1F1-4811-C86E-124D-F4459E4ECD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3301" r="-1" b="610"/>
          <a:stretch>
            <a:fillRect/>
          </a:stretch>
        </p:blipFill>
        <p:spPr bwMode="auto">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graduates into prison officers ...">
            <a:extLst>
              <a:ext uri="{FF2B5EF4-FFF2-40B4-BE49-F238E27FC236}">
                <a16:creationId xmlns:a16="http://schemas.microsoft.com/office/drawing/2014/main" id="{7375B9DE-205A-C2C7-C87A-9C07FF4F2D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6697" r="1" b="5675"/>
          <a:stretch>
            <a:fillRect/>
          </a:stretch>
        </p:blipFill>
        <p:spPr bwMode="auto">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515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8" name="Picture 4" descr="view from the back of a hall of students taking an exam">
            <a:extLst>
              <a:ext uri="{FF2B5EF4-FFF2-40B4-BE49-F238E27FC236}">
                <a16:creationId xmlns:a16="http://schemas.microsoft.com/office/drawing/2014/main" id="{AB5B0E70-4AB4-2D39-A8AE-64C67BBBD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077" r="4018" b="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560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28307564-8B74-41C5-8059-D86A66D16A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716639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ress bucket illustration. Stressful events fill up our bucket. E.g. too much work. Stress spills out if our bucket gets full e.g. snapping at our loved ones. We have to find ways to release stress. e.g. Hobbies. Bucket size varies from person to person.">
            <a:extLst>
              <a:ext uri="{FF2B5EF4-FFF2-40B4-BE49-F238E27FC236}">
                <a16:creationId xmlns:a16="http://schemas.microsoft.com/office/drawing/2014/main" id="{4F6EA69A-6E9F-0D45-33B3-2A0E759080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6020" y="-194310"/>
            <a:ext cx="7052310" cy="7052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510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386" y="284763"/>
            <a:ext cx="6896211" cy="6001643"/>
          </a:xfrm>
          <a:prstGeom prst="rect">
            <a:avLst/>
          </a:prstGeom>
        </p:spPr>
        <p:txBody>
          <a:bodyPr wrap="square">
            <a:spAutoFit/>
          </a:bodyPr>
          <a:lstStyle/>
          <a:p>
            <a:br>
              <a:rPr lang="en-GB" sz="4800" dirty="0"/>
            </a:br>
            <a:r>
              <a:rPr lang="en-GB" sz="4800" b="1" dirty="0"/>
              <a:t>’Do not fear: I am with you; do not be anxious: I am your God. I will strengthen you, I will help you, I will uphold you with my victorious right hand.’</a:t>
            </a:r>
          </a:p>
          <a:p>
            <a:r>
              <a:rPr lang="en-GB" sz="4800" dirty="0"/>
              <a:t>Isaiah 41:10</a:t>
            </a:r>
          </a:p>
        </p:txBody>
      </p:sp>
      <p:pic>
        <p:nvPicPr>
          <p:cNvPr id="4" name="Picture 3" descr="A close up of a newspaper&#10;&#10;Description automatically generated">
            <a:extLst>
              <a:ext uri="{FF2B5EF4-FFF2-40B4-BE49-F238E27FC236}">
                <a16:creationId xmlns:a16="http://schemas.microsoft.com/office/drawing/2014/main" id="{97F9D929-6B10-418E-A939-ECF2C845294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69525" y="1749725"/>
            <a:ext cx="4258573" cy="3193930"/>
          </a:xfrm>
          <a:prstGeom prst="rect">
            <a:avLst/>
          </a:prstGeom>
        </p:spPr>
      </p:pic>
    </p:spTree>
    <p:extLst>
      <p:ext uri="{BB962C8B-B14F-4D97-AF65-F5344CB8AC3E}">
        <p14:creationId xmlns:p14="http://schemas.microsoft.com/office/powerpoint/2010/main" val="1990247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11536</TotalTime>
  <Words>44</Words>
  <Application>Microsoft Office PowerPoint</Application>
  <PresentationFormat>Widescreen</PresentationFormat>
  <Paragraphs>3</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Law</dc:creator>
  <cp:lastModifiedBy>Rebecca Parkinson</cp:lastModifiedBy>
  <cp:revision>3</cp:revision>
  <dcterms:created xsi:type="dcterms:W3CDTF">2020-01-05T19:57:50Z</dcterms:created>
  <dcterms:modified xsi:type="dcterms:W3CDTF">2026-03-03T09:42:04Z</dcterms:modified>
</cp:coreProperties>
</file>