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6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FFF202-34BC-4223-9671-5A147168D011}" v="4" dt="2025-11-19T11:05:33.1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1" autoAdjust="0"/>
    <p:restoredTop sz="94660"/>
  </p:normalViewPr>
  <p:slideViewPr>
    <p:cSldViewPr snapToGrid="0">
      <p:cViewPr varScale="1">
        <p:scale>
          <a:sx n="58" d="100"/>
          <a:sy n="58" d="100"/>
        </p:scale>
        <p:origin x="96" y="11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6E335-4A79-44D5-A77F-5F78AFE63F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A310EF-04B9-4DD8-9335-8FC83734FE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1F802-D360-4552-80EA-E70739510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7F811-7B4A-452C-B474-3D89A6C31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EA596-799D-4A36-85B5-D5405D1BB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73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A712D-9222-4A49-A7EE-172EB816F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C1609-1542-40F3-9F00-32D3B2F72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F33AD-A44C-4D0B-9A08-3DEEA6C14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C2B8B-3480-4EF7-9DF8-638F69591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AE89-E1D7-43FE-98C2-1567AC1F5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69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08B40-6028-413D-8093-5DD1A1F1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13E10E-34AC-4118-92E9-F755C950C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6B0C2-02C5-4D3E-B14A-67077539B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43E2E-25E3-4C0A-9CB3-862C2442A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5A754-04B4-438A-B28C-4796B91E1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853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34362-91EF-496B-B1B6-BF8D35686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B7899-60C5-4CE4-87BE-1ED3695FA1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BDF460-B412-4C4B-BA0A-0C58C1CC6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F9ECDA-6BAC-442D-AAEF-D27317FA4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E328C9-3D06-4F31-A505-908813A5E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E48E75-17F3-4BB6-97CE-7C373DEDE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287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6A0AF-85F3-4D95-B2D7-2B411D6B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14F8F-83EF-4675-AA80-7911468BF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9C343C-5967-4B26-8004-CF11FE86D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E97148-2FC2-47BB-9659-C6E2B23CEC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4DEB2E-69A0-4622-B08F-2D34C1313F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959A52-09FF-4523-9527-71BFAB9C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2AEC31-6CD0-46C8-963F-4AE83DFBF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0344A8-8B78-4204-AC31-2AD57404D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38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50ADC-AC4B-4415-8C27-441DD56D7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8C39B8-540C-47D4-BECD-294CC7208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E03D03-489D-4BAA-8D9E-D4E7AC659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8827C7-0A61-4215-A8D3-F30B01F65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90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85FFA4-4225-47E7-93C3-D06EF7731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F6176D-4316-49EC-9396-2D6592CEA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9E0D03-58DF-43B2-848C-B9627619C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424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F58DC-598E-44EB-8A5E-B2997454E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091BD-AEED-4B94-A8DB-CEDB1A279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7E706-F076-4C93-8C88-1AEB0DA112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28EDA2-91A5-45D8-9423-0F0953CFF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B5F6E-CB6A-42F2-A389-5E14F7063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190D97-C4A4-4BF1-B35F-9E24980B6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395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66BD0-1954-4BA3-9143-9F289DB8C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F6CC02-D548-4A83-9783-0BEEFB2DF6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78344-7C8D-4712-B4F9-23BDB0995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0DEBF3-6D3E-4D04-AA81-C2497BD83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4E003F-F63C-4737-91C6-704A84CE0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38CD2-18CD-4929-9200-A1A5E6A26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248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428A1-3A06-4E55-B787-B9638A3C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3869F3-4601-44D3-BEA4-A7FA837455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EAACF-D2F2-4F1A-B436-2A75D2E03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EE5CF-3D17-41CE-9464-88D7043C4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6CE1A5-09EC-4AE6-A0C9-1D76FD35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302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9FCAA4-F81B-4F02-884F-DB0DF8C07E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E55EE5-191B-4237-A9AB-DE6538253A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549B4-DFF5-41F9-92DD-AB558A4E0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F0829-9337-489B-9105-D0EB21EFC652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4D9EC-42FC-44D3-A71A-F90D54133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669E1-2436-4478-8173-633610A0F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449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CBAFBB-CAD0-4AAB-931C-B3FD74435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51B587-5B7F-4AE7-813D-7C3D03F71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F61A9-8D0F-4E58-860B-22546858C5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F0829-9337-489B-9105-D0EB21EFC652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5203D-C42C-4778-9FF1-91CC52A8B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FD8932-67D1-410C-AB1B-FA3F576B6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F4223-5DAB-4DA4-81A1-B3CB93949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6578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F22CD-566B-4A17-B401-8138B33455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16600" b="1" dirty="0">
                <a:solidFill>
                  <a:srgbClr val="FF0000"/>
                </a:solidFill>
              </a:rPr>
              <a:t>Welcome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71D5AC6-9094-4B9B-A050-98B7FAEB50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9070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wifi system&#10;&#10;AI-generated content may be incorrect.">
            <a:extLst>
              <a:ext uri="{FF2B5EF4-FFF2-40B4-BE49-F238E27FC236}">
                <a16:creationId xmlns:a16="http://schemas.microsoft.com/office/drawing/2014/main" id="{BB14F6A4-004D-10B9-816F-CA43A4D543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108" y="1405054"/>
            <a:ext cx="3958683" cy="3958683"/>
          </a:xfrm>
          <a:prstGeom prst="rect">
            <a:avLst/>
          </a:prstGeom>
        </p:spPr>
      </p:pic>
      <p:pic>
        <p:nvPicPr>
          <p:cNvPr id="7" name="Picture 6" descr="A pyramid of colors with text&#10;&#10;AI-generated content may be incorrect.">
            <a:extLst>
              <a:ext uri="{FF2B5EF4-FFF2-40B4-BE49-F238E27FC236}">
                <a16:creationId xmlns:a16="http://schemas.microsoft.com/office/drawing/2014/main" id="{1DE21650-706B-5C19-9B1E-0C81B424B9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25" y="609309"/>
            <a:ext cx="10039470" cy="555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811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4E6CC8-6C33-2748-D01C-F4F386CC0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4319" y="583677"/>
            <a:ext cx="6983361" cy="597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50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DF1017FE-CCFB-427B-F433-A689257020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2215811"/>
            <a:ext cx="10905066" cy="2426377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606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</Words>
  <Application>Microsoft Office PowerPoint</Application>
  <PresentationFormat>Widescreen</PresentationFormat>
  <Paragraphs>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Welcome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Claire Law</dc:creator>
  <cp:lastModifiedBy>Rebecca Parkinson</cp:lastModifiedBy>
  <cp:revision>4</cp:revision>
  <dcterms:created xsi:type="dcterms:W3CDTF">2020-07-09T13:12:05Z</dcterms:created>
  <dcterms:modified xsi:type="dcterms:W3CDTF">2026-02-27T11:38:59Z</dcterms:modified>
</cp:coreProperties>
</file>