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E36647-5979-4782-AAA8-C3C7B768842C}" v="1" dt="2025-11-21T17:15:55.6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588" y="3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3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3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1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10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36A0A-7EA8-47D3-AA6C-723636ADD340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0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36A0A-7EA8-47D3-AA6C-723636ADD340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1FB91-81B0-46C5-9A1F-D09C4DA8F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0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2908" y="2271455"/>
            <a:ext cx="1070190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Welcome….</a:t>
            </a:r>
            <a:endParaRPr lang="en-GB" sz="13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758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heep on the moon in front of a building&#10;&#10;AI-generated content may be incorrect.">
            <a:extLst>
              <a:ext uri="{FF2B5EF4-FFF2-40B4-BE49-F238E27FC236}">
                <a16:creationId xmlns:a16="http://schemas.microsoft.com/office/drawing/2014/main" id="{3B441CFB-9A6D-7A4F-7AC1-182DD80DDD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0"/>
          <a:stretch/>
        </p:blipFill>
        <p:spPr>
          <a:xfrm>
            <a:off x="1" y="10"/>
            <a:ext cx="7406776" cy="685799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1480A3F-5DC6-88E2-0A29-59FE93C56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1576" y="693536"/>
            <a:ext cx="4081388" cy="54318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900" dirty="0"/>
              <a:t>“Eid Mubarak” </a:t>
            </a:r>
            <a:r>
              <a:rPr lang="en-GB" sz="3900" dirty="0"/>
              <a:t>(</a:t>
            </a:r>
            <a:r>
              <a:rPr lang="ar-AE" sz="3600" dirty="0"/>
              <a:t>عيد مبارك </a:t>
            </a:r>
            <a:r>
              <a:rPr lang="en-GB" sz="3600" dirty="0"/>
              <a:t>)</a:t>
            </a:r>
            <a:r>
              <a:rPr lang="en-GB" sz="2800" dirty="0"/>
              <a:t> </a:t>
            </a:r>
            <a:r>
              <a:rPr lang="en-US" sz="3900" dirty="0"/>
              <a:t>is the Arabic phrase used to say, “happy Eid”.</a:t>
            </a:r>
          </a:p>
          <a:p>
            <a:pPr marL="0" indent="0" algn="ctr">
              <a:buNone/>
            </a:pPr>
            <a:endParaRPr lang="en-US" sz="3900" dirty="0"/>
          </a:p>
          <a:p>
            <a:pPr marL="0" indent="0" algn="ctr">
              <a:buNone/>
            </a:pPr>
            <a:r>
              <a:rPr lang="en-US" sz="3200" dirty="0"/>
              <a:t>The phrase is used for both important festivals in Islam – Eid al-Fitr and Eid al-Adha.  </a:t>
            </a:r>
          </a:p>
        </p:txBody>
      </p:sp>
    </p:spTree>
    <p:extLst>
      <p:ext uri="{BB962C8B-B14F-4D97-AF65-F5344CB8AC3E}">
        <p14:creationId xmlns:p14="http://schemas.microsoft.com/office/powerpoint/2010/main" val="1522368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close-up of a sign&#10;&#10;AI-generated content may be incorrect.">
            <a:extLst>
              <a:ext uri="{FF2B5EF4-FFF2-40B4-BE49-F238E27FC236}">
                <a16:creationId xmlns:a16="http://schemas.microsoft.com/office/drawing/2014/main" id="{00851E39-DD2B-FE84-8958-DBB0FDEA4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18" y="1784733"/>
            <a:ext cx="11420164" cy="284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84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7666</TotalTime>
  <Words>39</Words>
  <Application>Microsoft Office PowerPoint</Application>
  <PresentationFormat>Widescreen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Law</dc:creator>
  <cp:lastModifiedBy>Rebecca Parkinson</cp:lastModifiedBy>
  <cp:revision>5</cp:revision>
  <dcterms:created xsi:type="dcterms:W3CDTF">2019-06-03T10:07:53Z</dcterms:created>
  <dcterms:modified xsi:type="dcterms:W3CDTF">2026-01-24T12:04:37Z</dcterms:modified>
</cp:coreProperties>
</file>