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60" r:id="rId5"/>
    <p:sldId id="259" r:id="rId6"/>
    <p:sldId id="258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FF308-A85E-904F-DF96-4A5F755184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2E0A8F-FC81-BA3E-B940-2769B1EB95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7F864-07D4-E9EC-B9B3-5B7A561E8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7849-1C46-4EA4-BD8F-4A069F6B8EE3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8FDDC-1809-8BF3-0B2D-0892CF70A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33956-BCD1-67E0-351D-44FFF7D05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5C956-80C5-4B29-8D6E-72F6E47D7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904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59D33-3F75-D86E-9916-41D833458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86021-3807-38FB-C785-3676285D66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1C49A2-942A-B0B8-5080-3A04B5F6E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7849-1C46-4EA4-BD8F-4A069F6B8EE3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147E78-D86E-A22B-51CA-D14634279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871B5-D332-5A01-6DB7-0F633EBD1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5C956-80C5-4B29-8D6E-72F6E47D7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148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E4015-C856-D52A-5858-FC698F63E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C8A5B5-E804-10D5-A0E0-5C119EA1D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00CF-6E34-10C6-6833-85DCC6812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7849-1C46-4EA4-BD8F-4A069F6B8EE3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44866-9859-600E-3276-DF09405BC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0385C-0F86-709D-5670-E30AF85D1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5C956-80C5-4B29-8D6E-72F6E47D7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978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76138-7030-F28F-F743-1933D2C3D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1ECCB-5358-1809-42C8-EBE9427311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62C880-80DA-0916-C060-C98E80B1B5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BECA00-F2EB-874B-5F84-3AE286D3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7849-1C46-4EA4-BD8F-4A069F6B8EE3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F4ADE4-2716-9043-D7F7-54CF529C5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D1D49D-363B-F198-1B33-8B8DDE0B9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5C956-80C5-4B29-8D6E-72F6E47D7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15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7A971-ADAA-EAC0-9559-C2D02A723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4D6E2E-795A-A79C-AFFB-E4E2A60AF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727430-6E15-E074-6159-95348955D8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B6F7D9-D829-1B72-FC25-C8C367543A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C53ADE-BC00-9037-BC6B-A3678FDBBB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7BAB14-4D1C-F30E-A23D-EBFAE2DB6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7849-1C46-4EA4-BD8F-4A069F6B8EE3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964553-067F-38C3-3FED-2C383791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3218E4-9DC7-C0D7-0701-D834CD11D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5C956-80C5-4B29-8D6E-72F6E47D7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184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7AC09-EC28-8EF0-EA03-94E40E389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A6ED28-7171-F119-05FA-7F52EE249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7849-1C46-4EA4-BD8F-4A069F6B8EE3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0CA108-65C5-883C-5B26-44DABC436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CB575D-811F-C582-1AF8-18FF298CF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5C956-80C5-4B29-8D6E-72F6E47D7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340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825429-B44D-4768-513F-75FBBE789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7849-1C46-4EA4-BD8F-4A069F6B8EE3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7D4DC4-A5C4-78D0-381C-47B3AA10A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538FD-C69C-0A2C-8888-25499DD22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5C956-80C5-4B29-8D6E-72F6E47D7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736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7A15A-FB14-A5CC-43ED-C6AC29A1B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F3C75-9297-D1C2-1BE3-79BE80F9F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60BDC4-8406-D8E2-59B5-3FC948A8F9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79610C-830E-F95C-9FA1-13DB36CFA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7849-1C46-4EA4-BD8F-4A069F6B8EE3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F63FAE-904E-F9F7-586B-44B8EB997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1DCF00-F255-66EC-BBC4-12926956B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5C956-80C5-4B29-8D6E-72F6E47D7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448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0732A-9783-5665-E2CB-4A6C75784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E8F6EB-3E10-2C74-0A98-165FAC9605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3DB47C-2E16-ABB3-FE97-BDC6660FCD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A3BC71-8F0D-0FDA-5C53-941063F6E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7849-1C46-4EA4-BD8F-4A069F6B8EE3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8C206E-FF8F-10A8-2B4C-89723598C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085FBA-7023-1F4F-9654-F6B79D997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5C956-80C5-4B29-8D6E-72F6E47D7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752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D0A22-B89F-B042-5878-ECA780342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010920-2F87-6407-EBEE-ACEBA42797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75180-50E8-CABE-7E39-D8BA08CE1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7849-1C46-4EA4-BD8F-4A069F6B8EE3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BBFF29-888E-A27A-3993-3BE961E0B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ABBF32-272E-3514-C824-8AD0F9430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5C956-80C5-4B29-8D6E-72F6E47D7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244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895A10-7834-1AC4-0C83-7B6389C524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BB6917-E6CE-12D1-AC16-7A32B29032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625057-411A-3E98-CF8E-3F1ADA08F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7849-1C46-4EA4-BD8F-4A069F6B8EE3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A80A3-5A03-577F-650D-430F37034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AFC939-FF45-23D1-8104-17FF991AB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5C956-80C5-4B29-8D6E-72F6E47D7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989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6CD9EB-50CD-BA08-2F3C-08A5E2CDB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DC46BB-A9B4-06B9-6861-A11E0AADC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F2CF2A-03C4-2467-CDC1-16BC4B5A9F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047849-1C46-4EA4-BD8F-4A069F6B8EE3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89BF6-11B3-C24B-C2BA-1C3DBDFB18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6BF8A3-4B93-E83E-3831-29DEF5B3AC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25C956-80C5-4B29-8D6E-72F6E47D7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36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288E1-B94F-63BF-3176-55779CD531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13800" b="1" dirty="0">
                <a:solidFill>
                  <a:schemeClr val="accent1">
                    <a:lumMod val="75000"/>
                  </a:schemeClr>
                </a:solidFill>
              </a:rPr>
              <a:t>Welcome </a:t>
            </a:r>
            <a:r>
              <a:rPr lang="en-GB" sz="13800" b="1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</a:t>
            </a:r>
            <a:endParaRPr lang="en-US" sz="13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759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Max looking at Billy in his car in Stranger Things">
            <a:extLst>
              <a:ext uri="{FF2B5EF4-FFF2-40B4-BE49-F238E27FC236}">
                <a16:creationId xmlns:a16="http://schemas.microsoft.com/office/drawing/2014/main" id="{F6412986-941A-EBF8-4F3A-056338719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5" r="1" b="1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553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84354_original">
            <a:extLst>
              <a:ext uri="{FF2B5EF4-FFF2-40B4-BE49-F238E27FC236}">
                <a16:creationId xmlns:a16="http://schemas.microsoft.com/office/drawing/2014/main" id="{8BD6A80C-C139-69BC-821E-410AF1E59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37" r="-2" b="32176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538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D115FB-33F2-8A35-E33E-AEC3F546F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410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100" name="Picture 4" descr="Alex Luke and Haley hug on the couch in Modern Family">
            <a:extLst>
              <a:ext uri="{FF2B5EF4-FFF2-40B4-BE49-F238E27FC236}">
                <a16:creationId xmlns:a16="http://schemas.microsoft.com/office/drawing/2014/main" id="{06447A9D-4F56-DAE5-FFFF-F5F932A27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8" r="9098" b="1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Brand new Harry, Ron and Hermione actors have been revealed for Harry Potter  reboot">
            <a:extLst>
              <a:ext uri="{FF2B5EF4-FFF2-40B4-BE49-F238E27FC236}">
                <a16:creationId xmlns:a16="http://schemas.microsoft.com/office/drawing/2014/main" id="{0B8F4CAA-E8C2-09AD-8896-1ACAE587EAA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651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0BA4CB-0C60-7995-2591-9B15E5DFF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3" name="Rectangle 513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8" name="Picture 8" descr="From left to right: Lisa Bart and Maggie prepare to sing as Lisa blows into a pitch pipe">
            <a:extLst>
              <a:ext uri="{FF2B5EF4-FFF2-40B4-BE49-F238E27FC236}">
                <a16:creationId xmlns:a16="http://schemas.microsoft.com/office/drawing/2014/main" id="{5D424242-175E-C49E-FF30-9B7D5735E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96" b="1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431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962CB8-CF69-DC13-5F73-A043C72BC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6" name="Rectangle 615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8" name="Picture 4" descr="Harry Potter">
            <a:extLst>
              <a:ext uri="{FF2B5EF4-FFF2-40B4-BE49-F238E27FC236}">
                <a16:creationId xmlns:a16="http://schemas.microsoft.com/office/drawing/2014/main" id="{BED369C8-B347-B38C-6598-AE9AA8E59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6" b="11470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9049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C2182-5ACE-DAF2-5875-2D6A3B4F6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5111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2</Words>
  <Application>Microsoft Office PowerPoint</Application>
  <PresentationFormat>Widescreen</PresentationFormat>
  <Paragraphs>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Wingdings</vt:lpstr>
      <vt:lpstr>Office Theme</vt:lpstr>
      <vt:lpstr>Welcome 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Claire Law</dc:creator>
  <cp:lastModifiedBy>Rebecca Parkinson</cp:lastModifiedBy>
  <cp:revision>1</cp:revision>
  <dcterms:created xsi:type="dcterms:W3CDTF">2026-01-02T11:11:33Z</dcterms:created>
  <dcterms:modified xsi:type="dcterms:W3CDTF">2026-01-13T19:57:16Z</dcterms:modified>
</cp:coreProperties>
</file>