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42CCC-3C87-BE59-A8BB-80192F871C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703F1C-C26C-B747-0B44-ABDA57C33D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D039E-7AFF-F698-C501-A2C1716C8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74ABB-6897-431C-9C39-D2C265DFF609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EA343-5556-9418-83F1-E59B948FE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80665-1803-334D-01D4-BD63AB009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08310-7F34-45E6-A9D7-B66B42313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248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BE7B1-ACD6-348C-A348-6B1A1BE80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E64F6-FC61-9FB8-B682-7AF186B7A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78390-EA77-8C9B-63AF-0911D93EE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74ABB-6897-431C-9C39-D2C265DFF609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02058-5FDC-0A59-2421-A69BD7E2B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4417D-357A-41AE-0B68-8E1BE686B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08310-7F34-45E6-A9D7-B66B42313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274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FCBB5-ED02-ECF8-D1BC-44E44404A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E0C87E-08EB-290B-ECEE-452622B59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93F8E-836F-F5AD-712C-CB1ACE06E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74ABB-6897-431C-9C39-D2C265DFF609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87B2C-EF05-EE6B-2DE8-0EF42219A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B3C8F-5948-77A5-B53E-70A019567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08310-7F34-45E6-A9D7-B66B42313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288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6D84A-A00C-30CC-4B55-1F36D69AB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D3313-5DAD-6D7A-E6DD-474EEDD54C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A58830-253A-4A2F-8629-0B5A2ACA95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39C4F-D9E1-4C99-34AD-CE961EEB0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74ABB-6897-431C-9C39-D2C265DFF609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E69D53-2616-5CA3-DB84-0FB9B7619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23CEAA-E91C-248A-D83F-44E839AA7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08310-7F34-45E6-A9D7-B66B42313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097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7C974-1763-2ADC-C447-61BE3D46B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817448-B541-B3FF-29B3-D48A71095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6019FB-224C-90ED-3A2E-44B30AA55A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D93DA8-72FA-F500-1A75-670DE72630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6D8745-5080-5880-89AF-CC18792C32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7C3FE4-9E63-5669-6366-3F6D1BDBE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74ABB-6897-431C-9C39-D2C265DFF609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455FD5-DAE7-614F-28D0-81AFA4B78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E18F24-5E9D-72D2-1E6F-C6F66CCBF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08310-7F34-45E6-A9D7-B66B42313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177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C06C3-173F-D74F-BB32-5277B096E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C0112A-97CC-3A5E-8899-AB6781B6C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74ABB-6897-431C-9C39-D2C265DFF609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54C347-EEF5-02CA-87AE-3C7AD4EFE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31FC8F-5239-3EBC-EE42-C1CBE7C7D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08310-7F34-45E6-A9D7-B66B42313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828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6A2618-4B81-F942-9CD6-C69533906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74ABB-6897-431C-9C39-D2C265DFF609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9E7D5B-4013-E70E-0FA1-1086FD0EA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54EDDF-E131-83A0-CEBE-C9D13D458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08310-7F34-45E6-A9D7-B66B42313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062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69335-EBDA-468D-4299-A71E3A083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1D5B9-EF69-6104-241D-51772599A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ED9AF-3AE3-D442-8C0A-036FA7C653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7647BB-B9EC-F114-3C7E-B8F903BE1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74ABB-6897-431C-9C39-D2C265DFF609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0CA6D-6B54-FCBC-7413-5FD3DD012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CF19-B4F3-C856-9013-CBF4DBA19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08310-7F34-45E6-A9D7-B66B42313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473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53EA2-9B42-D529-3814-DA85C0B1A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4BDBE1-D832-CEED-4884-FB3DF5FF8D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3ECF7-F947-8923-E8F8-CDD4D59031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D6793-8C49-EC7D-72D9-F1A62D3A9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74ABB-6897-431C-9C39-D2C265DFF609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F30C0-CF6A-4AB4-B562-E1DFE054E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D59DA6-2201-473D-AFB4-F97E3F564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08310-7F34-45E6-A9D7-B66B42313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541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B73CC-6F0D-FB4D-795E-66EF976B8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E2F806-B292-E805-DEAC-D66554752A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F46A4-AE76-87E8-94C2-523D6BCEC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74ABB-6897-431C-9C39-D2C265DFF609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40C3C-065A-DCF3-B67B-7A6BA8945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36619-8FEC-9171-9A1D-79072BC31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08310-7F34-45E6-A9D7-B66B42313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667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506827-203C-539D-DEE1-0494069B87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1843C0-54FE-4485-A0F7-177FB504D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A10E2-54B7-4A52-E0D4-03AE66732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74ABB-6897-431C-9C39-D2C265DFF609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6AB43-2608-73CA-A81A-C13D026DF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88156-48EC-B6FE-2AD7-693936F20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08310-7F34-45E6-A9D7-B66B42313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22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9F4606-1203-564B-1A25-02FEFC01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DEA710-CC5F-BDE9-5CF3-51BE7CA7B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E0669-0E5E-DCA5-5130-2B15C794FD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374ABB-6897-431C-9C39-D2C265DFF609}" type="datetimeFigureOut">
              <a:rPr lang="en-GB" smtClean="0"/>
              <a:t>28/01/2026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B3A7D-234C-59C5-5431-5A14E54DBD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88DEF-DA3B-8035-BA59-747647B78F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B08310-7F34-45E6-A9D7-B66B42313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315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1100F-1F5D-D930-2391-D800A7F36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A51D42-6EAC-F120-2602-44B03198C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763" y="0"/>
            <a:ext cx="5322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202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EA487-A568-98EE-5D21-C81ED1EEF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dbury Dairy Milk 165g Chocolate Bar">
            <a:extLst>
              <a:ext uri="{FF2B5EF4-FFF2-40B4-BE49-F238E27FC236}">
                <a16:creationId xmlns:a16="http://schemas.microsoft.com/office/drawing/2014/main" id="{B8BD7D89-5CB8-2EE7-5010-BC89513D9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104775"/>
            <a:ext cx="7105650" cy="710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684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692D3A-B722-048C-8C92-3565D741E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Cadbury Crunchie Bars (Pack of 48, Ref 100140) - Honeycomb and Milk  Chocolate Treat">
            <a:extLst>
              <a:ext uri="{FF2B5EF4-FFF2-40B4-BE49-F238E27FC236}">
                <a16:creationId xmlns:a16="http://schemas.microsoft.com/office/drawing/2014/main" id="{C0C1A080-C6BC-6C9F-5689-C8248A63E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75" b="24586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775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DA6AB6-A032-E6BF-6D20-900A9D04C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Curly Wurly - (UK) 21.5g | Cadbury | Candy Funhouse – Candy Funhouse US">
            <a:extLst>
              <a:ext uri="{FF2B5EF4-FFF2-40B4-BE49-F238E27FC236}">
                <a16:creationId xmlns:a16="http://schemas.microsoft.com/office/drawing/2014/main" id="{CFB28D6D-1422-7B05-122E-307540629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61" b="14100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698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C0C29-5DC9-ECD1-6961-8AD0053B1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adbury Fudge 22g – The Yum Family Shop">
            <a:extLst>
              <a:ext uri="{FF2B5EF4-FFF2-40B4-BE49-F238E27FC236}">
                <a16:creationId xmlns:a16="http://schemas.microsoft.com/office/drawing/2014/main" id="{9BD4D4BA-8B54-0429-5EA1-DD317D42B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13" y="266958"/>
            <a:ext cx="6815137" cy="659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530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Rebecca Parkinson</cp:lastModifiedBy>
  <cp:revision>1</cp:revision>
  <dcterms:created xsi:type="dcterms:W3CDTF">2026-01-28T10:03:22Z</dcterms:created>
  <dcterms:modified xsi:type="dcterms:W3CDTF">2026-01-28T10:08:07Z</dcterms:modified>
</cp:coreProperties>
</file>