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4660"/>
  </p:normalViewPr>
  <p:slideViewPr>
    <p:cSldViewPr snapToGrid="0">
      <p:cViewPr varScale="1">
        <p:scale>
          <a:sx n="37" d="100"/>
          <a:sy n="37" d="100"/>
        </p:scale>
        <p:origin x="84" y="15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7E82C-B438-2F88-ADE4-7E62E2A2C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11897A-5F57-F17F-9C9C-7D885D4A1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0AE34-FB13-9A40-621D-D6A57FABF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83BFE-A241-9633-0798-1034AB8C0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9E444-0DA5-757D-1233-8F75FECD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267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3FFB2-36A4-F5EC-7A9C-136D66990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21F5A-B51D-D21A-2E43-4E5B18D6D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14AA2-CAA6-BF73-31CC-80454867A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98B09-5F7F-0930-051F-39D20C18F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E18A9-1528-AD74-F3CB-A2C258FE0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791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90F65-6024-2A7D-2B1D-9B4F533AC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59293-C3C9-D39B-30EC-48FC88C42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D3821-DDBE-791A-01BD-5E45669A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B2F19-3E12-0E1D-55DC-A71EF86D3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CEE77-BB3D-ED41-86DD-5247922E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801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B6D4A-3044-7145-5338-E0EC0BCEC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96C55-3AF0-17E5-6E02-FCEB3CCA38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7C7F55-5DD8-08BF-B4A8-0D7A5E4B6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0B00E-C8E1-3865-DD40-BF68FE2BE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F72E2-D16A-1AB5-9E57-EB45AF040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17C1A-C730-0126-7707-0A7857D80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475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9EEF2-6CC4-3EDC-124F-2A7D60AA8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43CFE-3C8B-4ACE-17C4-E8215C90C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D82AD-2D2A-7B0E-2347-0B34033F17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BB13D3-E174-0839-9174-21164304B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76DAC1-3172-33CB-A458-63B7D536F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BA557D-BB66-07C9-F959-8DD8B0B7E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F2309A-4363-0101-B9D2-D303DA4E4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C2F0CB-8837-60B1-4352-1C62A1A3D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319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C01E5-5624-362E-1697-C612CED10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9C813-9431-6793-9F83-812F0A5CD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43DC49-E7F5-A024-00F6-3EBC8670C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3DF5EF-2E99-8FAF-0FE9-930FF3C8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055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C526B8-DE69-7D32-83E0-A3362B5D5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76B1AB-994E-DDA6-56FD-CB8E5353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98E95-08FC-A4A6-41AA-B60D1BF3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22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935DB-0F75-7DB7-9902-6800BF211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BBF7C-9BD9-01C6-2B87-FB9D7AAF7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CECFA-8B1C-9FBC-AADD-A5CD86DE2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3BE6D-D052-4E95-39B3-96CB180C4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6C6723-9B16-2992-260C-3792DAA8B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88C10B-E0E3-9229-7EB4-C4C7F152E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01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BE858-4F40-16C0-23B3-57A1E3D67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129980-1B37-699F-175F-23F580D27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DD085-45DA-000E-F589-1532BCC23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48B9C-9F36-C257-A06A-4070FDA3F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BBF04-6E6A-AFD9-124A-621B49F46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4F4923-6AEC-2B2D-4BB3-47B3CEAD3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35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0F6ED-5CA3-31C9-5CDC-CBACC55D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CC9A82-3175-F317-E764-57F2BE805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EC4DD-5311-7C94-B2A3-F2EC9AC48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B5FB0-06D5-AFC2-0E79-8FBAC98E9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0C725-F14D-3D3D-B12F-18F01C4B3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0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CD6A96-FAB9-8040-AF11-FFC43BAC6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F14702-113F-EFAC-40D1-457777535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BB803-311D-E225-5C7E-E9BEEFAF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3D198-3454-CE9B-2BE0-FA2732ECF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822C7-CCFB-15F0-21D7-A17170289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185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B4DC96-8A1D-F279-C993-2F6C627B4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D1A59-59C8-169D-F432-94A0B5890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73E77-3795-3A84-8048-4ECF203F92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7A9E6C-B53B-487F-9700-DE896E5ED0F6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7A67F-B530-C9FD-1C62-D7F332E44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B2879-31EC-C556-0B86-D1A1FC6FC7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E54E23-057A-43C2-9E57-EC89A434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86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03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Hollow Chocolate Easter Egg">
            <a:extLst>
              <a:ext uri="{FF2B5EF4-FFF2-40B4-BE49-F238E27FC236}">
                <a16:creationId xmlns:a16="http://schemas.microsoft.com/office/drawing/2014/main" id="{A94F2483-21A8-08AA-0F04-04F28FD18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2" r="1" b="14731"/>
          <a:stretch>
            <a:fillRect/>
          </a:stretch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084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585822-70DC-B0F0-521C-BCDE84657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6" name="Rectangle 2065">
            <a:extLst>
              <a:ext uri="{FF2B5EF4-FFF2-40B4-BE49-F238E27FC236}">
                <a16:creationId xmlns:a16="http://schemas.microsoft.com/office/drawing/2014/main" id="{99D1FD2A-2BBA-4B7A-80E4-09314FE25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6" name="Picture 8" descr="The Unusual History of the Easter Bunny | Easter Traditions">
            <a:extLst>
              <a:ext uri="{FF2B5EF4-FFF2-40B4-BE49-F238E27FC236}">
                <a16:creationId xmlns:a16="http://schemas.microsoft.com/office/drawing/2014/main" id="{DCBE2FD1-4913-B9D5-D962-5753ED145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42" b="1"/>
          <a:stretch>
            <a:fillRect/>
          </a:stretch>
        </p:blipFill>
        <p:spPr bwMode="auto">
          <a:xfrm>
            <a:off x="321731" y="557189"/>
            <a:ext cx="7086768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aster Bonnet Parade - St Mark's C of E Primary School">
            <a:extLst>
              <a:ext uri="{FF2B5EF4-FFF2-40B4-BE49-F238E27FC236}">
                <a16:creationId xmlns:a16="http://schemas.microsoft.com/office/drawing/2014/main" id="{A6B54350-A737-1BC7-61CF-8A65E5F07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"/>
          <a:stretch>
            <a:fillRect/>
          </a:stretch>
        </p:blipFill>
        <p:spPr bwMode="auto">
          <a:xfrm>
            <a:off x="7601026" y="557189"/>
            <a:ext cx="4269242" cy="57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17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FB80A2-E137-014A-523E-5D7A740E8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3" name="Rectangle 309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Easter Cross - Message Poster">
            <a:extLst>
              <a:ext uri="{FF2B5EF4-FFF2-40B4-BE49-F238E27FC236}">
                <a16:creationId xmlns:a16="http://schemas.microsoft.com/office/drawing/2014/main" id="{D3BDF3CD-E232-9EDE-7E87-BAB775FF6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8" r="-2" b="8226"/>
          <a:stretch>
            <a:fillRect/>
          </a:stretch>
        </p:blipFill>
        <p:spPr bwMode="auto">
          <a:xfrm>
            <a:off x="191086" y="171715"/>
            <a:ext cx="5813197" cy="61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27E83A4-57DC-BA1F-F169-FC1F7BEABD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51" b="31705"/>
          <a:stretch>
            <a:fillRect/>
          </a:stretch>
        </p:blipFill>
        <p:spPr>
          <a:xfrm>
            <a:off x="6196929" y="171716"/>
            <a:ext cx="5803986" cy="31714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2630B8-4DB2-BDBD-0E0B-768596DC7B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406"/>
          <a:stretch>
            <a:fillRect/>
          </a:stretch>
        </p:blipFill>
        <p:spPr>
          <a:xfrm>
            <a:off x="6196929" y="3514856"/>
            <a:ext cx="5786386" cy="27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8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00D5AC-E2A4-5DC0-2F14-2C50A98C6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4" descr="Henry VIII: Life &amp; Rule of the Famous Tudor King, plus 5 surprising facts |  HistoryExtra">
            <a:extLst>
              <a:ext uri="{FF2B5EF4-FFF2-40B4-BE49-F238E27FC236}">
                <a16:creationId xmlns:a16="http://schemas.microsoft.com/office/drawing/2014/main" id="{2B95CD5E-C052-A88D-FD9B-4EE9640E3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503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328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3CA4-AB12-5201-33EA-3BC3194E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The Paschal Candle: Meaning and Symbolism in Easter Services – Vanpoulles">
            <a:extLst>
              <a:ext uri="{FF2B5EF4-FFF2-40B4-BE49-F238E27FC236}">
                <a16:creationId xmlns:a16="http://schemas.microsoft.com/office/drawing/2014/main" id="{773754EB-0D86-A2B6-ED1D-A3F390C30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5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FE1C1-DAF2-1B48-047D-4FD7D8A43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4" name="Rectangle 820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6" name="Picture 4" descr="Recipe: All in one Easter simnel cake with crystallised primroses">
            <a:extLst>
              <a:ext uri="{FF2B5EF4-FFF2-40B4-BE49-F238E27FC236}">
                <a16:creationId xmlns:a16="http://schemas.microsoft.com/office/drawing/2014/main" id="{F3FA9D05-BD52-5303-2675-0C9EF723C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4472"/>
          <a:stretch>
            <a:fillRect/>
          </a:stretch>
        </p:blipFill>
        <p:spPr bwMode="auto">
          <a:xfrm>
            <a:off x="20" y="-1"/>
            <a:ext cx="79982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Simnel cake">
            <a:extLst>
              <a:ext uri="{FF2B5EF4-FFF2-40B4-BE49-F238E27FC236}">
                <a16:creationId xmlns:a16="http://schemas.microsoft.com/office/drawing/2014/main" id="{634F6DCD-0CCE-80D8-4D4B-8E8BB7046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7" r="23346" b="2"/>
          <a:stretch>
            <a:fillRect/>
          </a:stretch>
        </p:blipFill>
        <p:spPr bwMode="auto">
          <a:xfrm>
            <a:off x="7998225" y="-1"/>
            <a:ext cx="419377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509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</dc:creator>
  <cp:lastModifiedBy>Rebecca Parkinson</cp:lastModifiedBy>
  <cp:revision>6</cp:revision>
  <dcterms:created xsi:type="dcterms:W3CDTF">2025-12-11T17:58:42Z</dcterms:created>
  <dcterms:modified xsi:type="dcterms:W3CDTF">2026-01-24T15:57:50Z</dcterms:modified>
</cp:coreProperties>
</file>