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57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4660"/>
  </p:normalViewPr>
  <p:slideViewPr>
    <p:cSldViewPr snapToGrid="0">
      <p:cViewPr varScale="1">
        <p:scale>
          <a:sx n="37" d="100"/>
          <a:sy n="37" d="100"/>
        </p:scale>
        <p:origin x="84" y="15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BE919-965B-C92F-1A05-FDD7B78E1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C5F440-ECAF-6E7C-D282-53A53B9B4B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249F4F-7FBD-4693-7FEC-D168A441E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E6EA-10E1-4CDC-96D2-4BBE1CF38AE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D58A2-704F-0D47-AC24-7EAB92091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D591E5-B929-68B9-D4BE-0B4C5ED22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88B2-2F0A-4CD6-BC2D-D25309651A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164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4614D-AAEA-9D9F-D035-ED9B38B1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48EE4-90E9-A8BB-9B97-89F70EEDD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99596-357E-5F4A-EFE5-2B0191B50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E6EA-10E1-4CDC-96D2-4BBE1CF38AE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27168-1031-8CC5-617F-5881BD3E0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8BD8E-4B5E-7E9F-7E51-9A429EC52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88B2-2F0A-4CD6-BC2D-D25309651A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319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BB64C-4540-442A-7CE7-9FB689973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846198-ABA0-ECFA-699B-BA2D16BA2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F2DF0-2123-6422-530B-8296858D9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E6EA-10E1-4CDC-96D2-4BBE1CF38AE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D1E42-6E87-574C-2D85-08A858900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438E7-99A5-1300-E5A1-AC2B2A2EB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88B2-2F0A-4CD6-BC2D-D25309651A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830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73F5A-0D7A-46ED-8367-B6FD0C7CD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8BAD0-703A-F7A2-D623-95C5BB61A7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026E15-1DF2-EEE1-F4D2-37988C90E6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85291D-F430-FFA5-E884-DE76C81B8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E6EA-10E1-4CDC-96D2-4BBE1CF38AE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279447-5ED1-9FB9-5B95-BAAEE2A01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AB153E-091E-AA81-701D-BFDF938A5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88B2-2F0A-4CD6-BC2D-D25309651A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829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C6AD6-5137-436A-43AD-9914819E7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F9E78A-64E6-22B0-BD98-9B4D950A5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57D7E0-BE79-796C-EC9E-E4BC1DCBEC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9172F7-1BB7-B8D3-575F-D06B297766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874386-AC97-A48D-7EAB-357AD4A741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57AAC0-2C31-EE43-B6C2-F9C566865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E6EA-10E1-4CDC-96D2-4BBE1CF38AE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C8DFE1-3623-56DA-F252-78602E63C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2E6E57-77F8-7218-88D0-5874B3A96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88B2-2F0A-4CD6-BC2D-D25309651A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94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D9C29-8200-9F7D-BD95-F77F85B03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018E8E-9253-2A09-437D-E250C9DA9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E6EA-10E1-4CDC-96D2-4BBE1CF38AE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79F98D-DF46-C5F4-6128-082E766D6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31D663-D477-A54C-A346-42101D093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88B2-2F0A-4CD6-BC2D-D25309651A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568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622968-B8EE-B6B6-3B79-7C0757981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E6EA-10E1-4CDC-96D2-4BBE1CF38AE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735DFB-16A9-5D85-137C-746BDA10C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C921F0-02CB-75D4-0441-7F86488E8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88B2-2F0A-4CD6-BC2D-D25309651A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1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D57D2-DBD4-F8F2-22DE-F1CCA966C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0B806-9C2F-E9A2-5C27-2760E1161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7D920-24E7-6A7A-8275-A6C130C2D0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446AD3-23E8-6367-8D38-E712B03A6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E6EA-10E1-4CDC-96D2-4BBE1CF38AE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17FB01-7F9D-F3FA-561D-14D6243EF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88C04A-B8C4-598B-287B-A537B3D72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88B2-2F0A-4CD6-BC2D-D25309651A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260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45660-B8BC-D01A-3B9F-F0B35B8DA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16CA90-B225-B854-E986-6DCFAF385D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A9382-F231-6BE1-85D4-FA9922AAC8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81A4C7-1FDC-A102-B105-F9A107695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E6EA-10E1-4CDC-96D2-4BBE1CF38AE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860811-1A2F-16F1-8F05-1D6F79449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8D7CF5-0496-7FED-490F-73D1E8574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88B2-2F0A-4CD6-BC2D-D25309651A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169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4A5D5-B0F5-B379-CC7F-390536EE6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67A644-19C7-DE50-6CF7-A2B1F1C9E1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0C7BC-46C7-4E60-B7FA-A8257E824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E6EA-10E1-4CDC-96D2-4BBE1CF38AE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2C6D5-9493-5264-96AF-2F31AC02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474CC-677F-1F4A-8381-2C008CB5C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88B2-2F0A-4CD6-BC2D-D25309651A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259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B7CB93-5D4F-E1F2-8827-361CC3B323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27A00E-F927-941D-9485-8B2AB7A26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EEBD0-9002-E669-82BC-740CADE88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E6EA-10E1-4CDC-96D2-4BBE1CF38AE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46523-5FDC-3888-9222-FD3F2A5B1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4A8FB-6342-8269-1E1B-AC7B87AA4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88B2-2F0A-4CD6-BC2D-D25309651A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38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7236D8-0FA5-D659-B597-C9BF41802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6C16D-73FE-4C91-2143-80CEF37C8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7851D-6079-8972-98E7-3AEEA16821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85E6EA-10E1-4CDC-96D2-4BBE1CF38AE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D691E-5BD0-DFB0-B620-533606EB3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D14D5-864A-E917-016B-647F0F8A8B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0F88B2-2F0A-4CD6-BC2D-D25309651A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58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5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pring starts but signs and science of seasons change - BBC News">
            <a:extLst>
              <a:ext uri="{FF2B5EF4-FFF2-40B4-BE49-F238E27FC236}">
                <a16:creationId xmlns:a16="http://schemas.microsoft.com/office/drawing/2014/main" id="{6EB02132-3E53-8436-4D62-5B19967EF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7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8" name="Rectangle 1037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17F482-8070-54DA-3A12-5F42FC93E7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GB" sz="5200">
                <a:solidFill>
                  <a:srgbClr val="FFFFFF"/>
                </a:solidFill>
                <a:latin typeface="Jumble" panose="020F0502020204030204" pitchFamily="2" charset="0"/>
              </a:rPr>
              <a:t>Springtime Surprises</a:t>
            </a:r>
          </a:p>
        </p:txBody>
      </p:sp>
    </p:spTree>
    <p:extLst>
      <p:ext uri="{BB962C8B-B14F-4D97-AF65-F5344CB8AC3E}">
        <p14:creationId xmlns:p14="http://schemas.microsoft.com/office/powerpoint/2010/main" val="234690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10 of the best spring-flowering plants - Rest Less">
            <a:extLst>
              <a:ext uri="{FF2B5EF4-FFF2-40B4-BE49-F238E27FC236}">
                <a16:creationId xmlns:a16="http://schemas.microsoft.com/office/drawing/2014/main" id="{AD535050-C141-7BF8-C9B0-BB32B6BEC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375"/>
          <a:stretch>
            <a:fillRect/>
          </a:stretch>
        </p:blipFill>
        <p:spPr bwMode="auto">
          <a:xfrm>
            <a:off x="6176433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Spring means lots of cute baby animals - including this young swan">
            <a:extLst>
              <a:ext uri="{FF2B5EF4-FFF2-40B4-BE49-F238E27FC236}">
                <a16:creationId xmlns:a16="http://schemas.microsoft.com/office/drawing/2014/main" id="{1FBD5291-8A6F-FDF6-4A05-56063521E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58"/>
          <a:stretch>
            <a:fillRect/>
          </a:stretch>
        </p:blipFill>
        <p:spPr bwMode="auto">
          <a:xfrm>
            <a:off x="20" y="4069976"/>
            <a:ext cx="3535311" cy="278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10 Popular Spring Flowers | Petal Talk">
            <a:extLst>
              <a:ext uri="{FF2B5EF4-FFF2-40B4-BE49-F238E27FC236}">
                <a16:creationId xmlns:a16="http://schemas.microsoft.com/office/drawing/2014/main" id="{1BC6A0B5-23F7-C31D-9FF3-6324B667C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4" r="14755" b="2"/>
          <a:stretch>
            <a:fillRect/>
          </a:stretch>
        </p:blipFill>
        <p:spPr bwMode="auto">
          <a:xfrm>
            <a:off x="3696199" y="3257176"/>
            <a:ext cx="4789093" cy="360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Why does the date of Easter change every year? | Live Science">
            <a:extLst>
              <a:ext uri="{FF2B5EF4-FFF2-40B4-BE49-F238E27FC236}">
                <a16:creationId xmlns:a16="http://schemas.microsoft.com/office/drawing/2014/main" id="{350A5F05-8381-E8C8-8D5C-E5A0101AC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6" r="10113" b="-2"/>
          <a:stretch>
            <a:fillRect/>
          </a:stretch>
        </p:blipFill>
        <p:spPr bwMode="auto">
          <a:xfrm>
            <a:off x="1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eyond Cute: The Rewarding Journey of Raising Baby Chicks to Laying He –  Talking Hens">
            <a:extLst>
              <a:ext uri="{FF2B5EF4-FFF2-40B4-BE49-F238E27FC236}">
                <a16:creationId xmlns:a16="http://schemas.microsoft.com/office/drawing/2014/main" id="{879E78AC-C72F-E7E1-1037-D4E842CE4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5" r="5" b="10496"/>
          <a:stretch>
            <a:fillRect/>
          </a:stretch>
        </p:blipFill>
        <p:spPr bwMode="auto">
          <a:xfrm>
            <a:off x="8646161" y="4069976"/>
            <a:ext cx="3545840" cy="278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637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A1D612-0434-EBC9-CD74-9A82C98919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201" b="89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8" name="Picture 4" descr="Dr. Daz Paint Plant Flower Growing Kit for Kids Flower Growing Gardening  Girls Gifts Art and Craft Painting Kits for Kid Age 7 8 9 10 11 Grow Your  Own Flower Garden : Amazon.co.uk: Garden">
            <a:extLst>
              <a:ext uri="{FF2B5EF4-FFF2-40B4-BE49-F238E27FC236}">
                <a16:creationId xmlns:a16="http://schemas.microsoft.com/office/drawing/2014/main" id="{1F3015D8-E3AE-9C9B-B89B-2ADFB8EE8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862"/>
          <a:stretch>
            <a:fillRect/>
          </a:stretch>
        </p:blipFill>
        <p:spPr bwMode="auto"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084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35D6C3-68C9-535F-867E-8AC9CDA5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0" name="Rectangle 2069">
            <a:extLst>
              <a:ext uri="{FF2B5EF4-FFF2-40B4-BE49-F238E27FC236}">
                <a16:creationId xmlns:a16="http://schemas.microsoft.com/office/drawing/2014/main" id="{B78EDDD3-C548-48EF-B3CA-B290B1719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2" name="Picture 4" descr="Springtime Bookmark Kits">
            <a:extLst>
              <a:ext uri="{FF2B5EF4-FFF2-40B4-BE49-F238E27FC236}">
                <a16:creationId xmlns:a16="http://schemas.microsoft.com/office/drawing/2014/main" id="{0F1A7E96-1E26-88EB-03E4-373FC4072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5" r="22249" b="-2"/>
          <a:stretch>
            <a:fillRect/>
          </a:stretch>
        </p:blipFill>
        <p:spPr bwMode="auto">
          <a:xfrm>
            <a:off x="196731" y="166533"/>
            <a:ext cx="3809612" cy="652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sv - Boekenleggers kopen? | Korting tot 63% | beslist.nl">
            <a:extLst>
              <a:ext uri="{FF2B5EF4-FFF2-40B4-BE49-F238E27FC236}">
                <a16:creationId xmlns:a16="http://schemas.microsoft.com/office/drawing/2014/main" id="{087A8EBB-D26B-FDF6-9E90-F092EEC5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1" r="17118" b="1"/>
          <a:stretch>
            <a:fillRect/>
          </a:stretch>
        </p:blipFill>
        <p:spPr bwMode="auto">
          <a:xfrm>
            <a:off x="4196497" y="166533"/>
            <a:ext cx="3797618" cy="652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Jungle Animal Bookmark Kits">
            <a:extLst>
              <a:ext uri="{FF2B5EF4-FFF2-40B4-BE49-F238E27FC236}">
                <a16:creationId xmlns:a16="http://schemas.microsoft.com/office/drawing/2014/main" id="{2BAE2287-31A1-2543-D779-FC01D132CD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21"/>
          <a:stretch>
            <a:fillRect/>
          </a:stretch>
        </p:blipFill>
        <p:spPr bwMode="auto">
          <a:xfrm>
            <a:off x="8183346" y="166533"/>
            <a:ext cx="3822808" cy="316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4FD4F0-522B-FE4D-111B-3667243D79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6027" r="-3" b="24614"/>
          <a:stretch>
            <a:fillRect/>
          </a:stretch>
        </p:blipFill>
        <p:spPr>
          <a:xfrm>
            <a:off x="8183346" y="3506741"/>
            <a:ext cx="3822808" cy="3184727"/>
          </a:xfrm>
          <a:prstGeom prst="rect">
            <a:avLst/>
          </a:prstGeom>
        </p:spPr>
      </p:pic>
      <p:sp>
        <p:nvSpPr>
          <p:cNvPr id="2" name="AutoShape 2" descr="Flower Bookmarks craft activity guide | Baker Ross">
            <a:extLst>
              <a:ext uri="{FF2B5EF4-FFF2-40B4-BE49-F238E27FC236}">
                <a16:creationId xmlns:a16="http://schemas.microsoft.com/office/drawing/2014/main" id="{F86F20CF-0DEC-F359-2CB9-B62CFC9546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59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85E937-EB45-FA64-128F-E76C248F6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7" name="Rectangle 3086">
            <a:extLst>
              <a:ext uri="{FF2B5EF4-FFF2-40B4-BE49-F238E27FC236}">
                <a16:creationId xmlns:a16="http://schemas.microsoft.com/office/drawing/2014/main" id="{4AAA6991-1DF8-455A-9991-7F52F96659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8" name="Picture 6" descr="Spring Chick Cupcakes">
            <a:extLst>
              <a:ext uri="{FF2B5EF4-FFF2-40B4-BE49-F238E27FC236}">
                <a16:creationId xmlns:a16="http://schemas.microsoft.com/office/drawing/2014/main" id="{6E44B250-6943-8D99-0107-4A69A2A5F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8" r="3" b="6972"/>
          <a:stretch>
            <a:fillRect/>
          </a:stretch>
        </p:blipFill>
        <p:spPr bwMode="auto">
          <a:xfrm>
            <a:off x="320045" y="320039"/>
            <a:ext cx="4570678" cy="412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pring lamb cupcakes">
            <a:extLst>
              <a:ext uri="{FF2B5EF4-FFF2-40B4-BE49-F238E27FC236}">
                <a16:creationId xmlns:a16="http://schemas.microsoft.com/office/drawing/2014/main" id="{643D2BAB-9D30-465C-E6E3-08298ADA5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3" r="24659" b="1"/>
          <a:stretch>
            <a:fillRect/>
          </a:stretch>
        </p:blipFill>
        <p:spPr bwMode="auto">
          <a:xfrm>
            <a:off x="4968251" y="320039"/>
            <a:ext cx="2249424" cy="412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Easter Chick Cupcakes">
            <a:extLst>
              <a:ext uri="{FF2B5EF4-FFF2-40B4-BE49-F238E27FC236}">
                <a16:creationId xmlns:a16="http://schemas.microsoft.com/office/drawing/2014/main" id="{573210BF-C4C4-E64F-7910-26E04756E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63" r="1" b="20836"/>
          <a:stretch>
            <a:fillRect/>
          </a:stretch>
        </p:blipFill>
        <p:spPr bwMode="auto">
          <a:xfrm>
            <a:off x="320044" y="4540159"/>
            <a:ext cx="2249424" cy="175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arlee's Celebrate Spring Cupcakes">
            <a:extLst>
              <a:ext uri="{FF2B5EF4-FFF2-40B4-BE49-F238E27FC236}">
                <a16:creationId xmlns:a16="http://schemas.microsoft.com/office/drawing/2014/main" id="{CFEFFB13-0CBE-B8B2-F3D1-83414581A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4" r="4" b="26693"/>
          <a:stretch>
            <a:fillRect/>
          </a:stretch>
        </p:blipFill>
        <p:spPr bwMode="auto">
          <a:xfrm>
            <a:off x="2645048" y="4540159"/>
            <a:ext cx="4572626" cy="175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Small Batch Cupcakes for Spring (Carrot Cake, Vanilla &amp; Flourless Chocolate  Cake)">
            <a:extLst>
              <a:ext uri="{FF2B5EF4-FFF2-40B4-BE49-F238E27FC236}">
                <a16:creationId xmlns:a16="http://schemas.microsoft.com/office/drawing/2014/main" id="{238162C5-A2FF-D075-9388-08D673358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22" r="16627" b="-1"/>
          <a:stretch>
            <a:fillRect/>
          </a:stretch>
        </p:blipFill>
        <p:spPr bwMode="auto">
          <a:xfrm>
            <a:off x="7287920" y="320039"/>
            <a:ext cx="4572626" cy="597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421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CD203B6-9D34-4C55-9CF4-916D797140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D1FE22-1D36-0CB7-0FD1-8ADC5F2056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49" r="2" b="22866"/>
          <a:stretch>
            <a:fillRect/>
          </a:stretch>
        </p:blipFill>
        <p:spPr>
          <a:xfrm>
            <a:off x="2296" y="10"/>
            <a:ext cx="7395866" cy="44708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1AB9D7-FE04-C2E1-31A5-9D44CA0580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642" r="3" b="7340"/>
          <a:stretch>
            <a:fillRect/>
          </a:stretch>
        </p:blipFill>
        <p:spPr>
          <a:xfrm>
            <a:off x="7499230" y="-2"/>
            <a:ext cx="4689052" cy="2228757"/>
          </a:xfrm>
          <a:prstGeom prst="rect">
            <a:avLst/>
          </a:prstGeom>
        </p:spPr>
      </p:pic>
      <p:pic>
        <p:nvPicPr>
          <p:cNvPr id="2050" name="Picture 2" descr="5 Spring Flower Pots Kids Craft | Fun365">
            <a:extLst>
              <a:ext uri="{FF2B5EF4-FFF2-40B4-BE49-F238E27FC236}">
                <a16:creationId xmlns:a16="http://schemas.microsoft.com/office/drawing/2014/main" id="{9E0ADC4C-76F5-AE15-A8CA-EA17C9819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16" b="2"/>
          <a:stretch>
            <a:fillRect/>
          </a:stretch>
        </p:blipFill>
        <p:spPr bwMode="auto">
          <a:xfrm>
            <a:off x="7499338" y="2324139"/>
            <a:ext cx="4682932" cy="213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C0D466-9806-C2FC-957E-2BABE7F3586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5694" r="3" b="5042"/>
          <a:stretch>
            <a:fillRect/>
          </a:stretch>
        </p:blipFill>
        <p:spPr>
          <a:xfrm>
            <a:off x="-3717" y="4566250"/>
            <a:ext cx="4627475" cy="2291750"/>
          </a:xfrm>
          <a:prstGeom prst="rect">
            <a:avLst/>
          </a:prstGeom>
        </p:spPr>
      </p:pic>
      <p:pic>
        <p:nvPicPr>
          <p:cNvPr id="4098" name="Picture 2" descr="Carlee's Celebrate Spring Cupcakes">
            <a:extLst>
              <a:ext uri="{FF2B5EF4-FFF2-40B4-BE49-F238E27FC236}">
                <a16:creationId xmlns:a16="http://schemas.microsoft.com/office/drawing/2014/main" id="{12E9C01E-0DA2-BB12-CF13-C50540DBD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03" r="1" b="33500"/>
          <a:stretch>
            <a:fillRect/>
          </a:stretch>
        </p:blipFill>
        <p:spPr bwMode="auto">
          <a:xfrm>
            <a:off x="4713920" y="4566250"/>
            <a:ext cx="7462341" cy="229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056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431AF-2D48-F606-610F-74277A80D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1505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</Words>
  <Application>Microsoft Office PowerPoint</Application>
  <PresentationFormat>Widescreen</PresentationFormat>
  <Paragraphs>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Jumble</vt:lpstr>
      <vt:lpstr>Office Theme</vt:lpstr>
      <vt:lpstr>Springtime Surprises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The Taylor's</dc:creator>
  <cp:lastModifiedBy>Rebecca Parkinson</cp:lastModifiedBy>
  <cp:revision>8</cp:revision>
  <dcterms:created xsi:type="dcterms:W3CDTF">2025-12-10T12:58:47Z</dcterms:created>
  <dcterms:modified xsi:type="dcterms:W3CDTF">2026-01-24T14:45:25Z</dcterms:modified>
</cp:coreProperties>
</file>