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FBA5-3293-28B5-AFE4-D24E70848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BF78D-FF92-7150-C2A7-D774C2C72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EFA00-72B8-BDA1-F7CA-B8B89890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A1B7D-C091-293E-CE16-AEFE3C699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9CA97-4918-60D5-B8CA-39474A4CE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63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18FD-3AAD-E060-8449-3880C71C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8F3E7-AF26-65F2-BFDA-BE37EEB14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85CBC-26FC-9463-C462-0A7B664EA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F97AC-1DBD-288F-8D5A-939B4C369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5B6D5-FA3D-C4A2-F930-9D80FD19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239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161CE-3471-F4FF-6006-E229B1AF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346A9-D102-4D41-D10B-650B60CE2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45AF0-6728-47FE-3E12-C7802981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23F94-817A-EA49-8490-CD8AA563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E0F-D870-D9ED-8A2E-676679D0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01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BF5D-4762-7DAD-2ED3-55233180E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209BA-E774-4616-461A-1A2BFEB32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67C0F-86A3-BEA1-3087-4300FE1C6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E231A-5C13-0192-070E-8EED0BDB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E1CD3-127B-880C-3CD1-7945B909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38C3B-6D55-F06A-2472-8A7B98EF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11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8C6A8-2860-B2A5-7F76-8373CA36C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4D40A-A813-8803-A24B-F21D6AADF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A5EDE-AC77-7EE2-49EE-8D905BF19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544CF5-DD7B-D835-8248-2FD1445B6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E9F37-A749-5745-B36E-0CA33B6EA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113EEB-C0B7-896B-B77A-2C3B85D1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F8E2CA-7DDB-0BD7-378E-403AFE533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B5A014-D4FE-6499-BB53-46C0209D4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497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279E-6DD3-73A9-51FD-87916C64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D8BE7-4796-704F-0899-9BE53952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58CF32-077E-D68D-721C-09AC04D00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BDDC24-C10D-4254-DD60-5FE031F94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22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815EC-C26C-EEAD-DD78-3BBF24D8D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5DBB6-8AC9-EE60-EA6F-BDDA0C5B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69C285-C5DF-602C-42C2-D3DBCAD0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50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0B1A-73A3-ECE0-D587-75CB1777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714AD-28E0-8FA0-0913-53A4BEDC1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2E9F8-C08B-C6A9-A966-003E9D9FB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0C597-918C-F313-2629-EE59B225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703A0-A799-857E-95C6-D64FF1E97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19802-3239-4091-5526-EE395CB4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DF04F-E203-095F-04F8-0B8B3D9D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BA2A6-F6AF-B1E7-0EB1-585B7CEC42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6B7DC-A51E-7B09-BBA7-C75A8A349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4EDAE-1E36-1E4F-A49C-7B8EC0DFC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6AAEE-3C5E-9021-CD76-8EC5325F3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BB578-56B9-EAB7-ABAA-5E1DB10F3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18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A1D1-444C-9FC5-B972-62662D10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7E880B-DB21-DF44-13B2-3EC1D39F5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BF1A0-8BB4-20E6-2824-144B6877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5EBC3-B198-61CB-9B16-D7285DF48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DFC1A-E07E-1FDF-5833-7057E9F78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5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B97F88-C021-3E61-EC58-585717B00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68287-FB82-5E34-7386-B57F2B4BB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F8563-0941-F2BE-37C2-262E7A5C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FB2DB-E7B7-3B09-5CBC-0E254E74A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FFB0F-6ACA-D4CD-BCD9-152BEAB3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65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67C334-F096-EFA3-7F01-FB81D1ECC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95575-7F04-883F-B568-9A59D7850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EAB2D-3D49-BD1E-2753-6F426FE43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4D8566-1E50-4CAA-B9E7-A903241F912F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05000-3985-7447-833D-609C807D2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21203-BC75-8565-82C8-9DFF6B7E9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224B3E-1F38-450A-A435-85FDD1C228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52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7B21C9-5F5C-3DC4-B88D-45EDEEF60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Rectangle 2062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Fresh Antiperspirant Spray ...">
            <a:extLst>
              <a:ext uri="{FF2B5EF4-FFF2-40B4-BE49-F238E27FC236}">
                <a16:creationId xmlns:a16="http://schemas.microsoft.com/office/drawing/2014/main" id="{1CA62760-2FB7-0448-E6AD-BE2604FEA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2" r="-1" b="-1"/>
          <a:stretch>
            <a:fillRect/>
          </a:stretch>
        </p:blipFill>
        <p:spPr bwMode="auto">
          <a:xfrm>
            <a:off x="20" y="10"/>
            <a:ext cx="4003019" cy="338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r. Organic Manuka Deodorant 50ml">
            <a:extLst>
              <a:ext uri="{FF2B5EF4-FFF2-40B4-BE49-F238E27FC236}">
                <a16:creationId xmlns:a16="http://schemas.microsoft.com/office/drawing/2014/main" id="{03A4BD71-AAB6-2319-A7F1-37CB3A7D8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2" r="-1" b="-1"/>
          <a:stretch>
            <a:fillRect/>
          </a:stretch>
        </p:blipFill>
        <p:spPr bwMode="auto">
          <a:xfrm>
            <a:off x="20" y="3469102"/>
            <a:ext cx="4003019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ure Men Active Dry Antiperspirant ...">
            <a:extLst>
              <a:ext uri="{FF2B5EF4-FFF2-40B4-BE49-F238E27FC236}">
                <a16:creationId xmlns:a16="http://schemas.microsoft.com/office/drawing/2014/main" id="{F727D8C9-5499-3882-C6AF-EAEA185AD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1" r="18878" b="-1"/>
          <a:stretch>
            <a:fillRect/>
          </a:stretch>
        </p:blipFill>
        <p:spPr bwMode="auto">
          <a:xfrm>
            <a:off x="4094479" y="10"/>
            <a:ext cx="40140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tiperspirant Deodorant, Powder, 2 ...">
            <a:extLst>
              <a:ext uri="{FF2B5EF4-FFF2-40B4-BE49-F238E27FC236}">
                <a16:creationId xmlns:a16="http://schemas.microsoft.com/office/drawing/2014/main" id="{B9F6207D-D9DC-CDF6-6BD8-1F730AA1D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481"/>
          <a:stretch>
            <a:fillRect/>
          </a:stretch>
        </p:blipFill>
        <p:spPr bwMode="auto">
          <a:xfrm>
            <a:off x="8188960" y="10"/>
            <a:ext cx="4003039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Original Antiperspirant Deodorant ...">
            <a:extLst>
              <a:ext uri="{FF2B5EF4-FFF2-40B4-BE49-F238E27FC236}">
                <a16:creationId xmlns:a16="http://schemas.microsoft.com/office/drawing/2014/main" id="{1A9F33FE-FF38-C596-6F3A-C64DB3F7E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9" r="-2" b="-2"/>
          <a:stretch>
            <a:fillRect/>
          </a:stretch>
        </p:blipFill>
        <p:spPr bwMode="auto">
          <a:xfrm>
            <a:off x="8199966" y="3469102"/>
            <a:ext cx="3992034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889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How Jude Law was transformed into Henry VIII for 'Firebrand' | Features |  Screen">
            <a:extLst>
              <a:ext uri="{FF2B5EF4-FFF2-40B4-BE49-F238E27FC236}">
                <a16:creationId xmlns:a16="http://schemas.microsoft.com/office/drawing/2014/main" id="{6DBB07F2-0038-EC39-AC84-0A261A2B3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r="-1" b="-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075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311993-EBE7-0302-72FD-7EFD21B92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You Are The Aroma of Christ — 2BeLikeChrist">
            <a:extLst>
              <a:ext uri="{FF2B5EF4-FFF2-40B4-BE49-F238E27FC236}">
                <a16:creationId xmlns:a16="http://schemas.microsoft.com/office/drawing/2014/main" id="{951ACD6D-E173-E28C-7231-572641CDF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9957" y="643467"/>
            <a:ext cx="371868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he aroma of Christ – Mom's Devotions">
            <a:extLst>
              <a:ext uri="{FF2B5EF4-FFF2-40B4-BE49-F238E27FC236}">
                <a16:creationId xmlns:a16="http://schemas.microsoft.com/office/drawing/2014/main" id="{F5853A93-834A-0C11-7548-4C8C00705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65" y="783166"/>
            <a:ext cx="5291667" cy="529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53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61A8A3-8F4B-8896-4CB9-1F6EB95A9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r. Jude Law for Dior - William Gilchrist">
            <a:extLst>
              <a:ext uri="{FF2B5EF4-FFF2-40B4-BE49-F238E27FC236}">
                <a16:creationId xmlns:a16="http://schemas.microsoft.com/office/drawing/2014/main" id="{D1B4B1B9-48DA-C23F-89FE-1A74BCCB7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403" y="643467"/>
            <a:ext cx="4275793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Jude Law addresses viral response to 'Firebrand' fecal matter perfume: &quot;The  scent that I wanted to bring in was just a reminder that there was also  this repellent” : r/popculturechat">
            <a:extLst>
              <a:ext uri="{FF2B5EF4-FFF2-40B4-BE49-F238E27FC236}">
                <a16:creationId xmlns:a16="http://schemas.microsoft.com/office/drawing/2014/main" id="{14FACBE4-5E0C-DC35-5D28-B9F1CF8D4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65" y="1662906"/>
            <a:ext cx="5291667" cy="353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414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1</cp:revision>
  <dcterms:created xsi:type="dcterms:W3CDTF">2025-11-19T09:58:57Z</dcterms:created>
  <dcterms:modified xsi:type="dcterms:W3CDTF">2025-11-19T10:49:00Z</dcterms:modified>
</cp:coreProperties>
</file>