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5DEAAC3E-163D-44B9-B11C-150E57961427}"/>
    <pc:docChg chg="modSld">
      <pc:chgData name="Rebecca Parkinson" userId="2b4f9e57-f52e-4b04-be69-f40ea57a7c6c" providerId="ADAL" clId="{5DEAAC3E-163D-44B9-B11C-150E57961427}" dt="2025-11-19T09:34:04.843" v="1" actId="20577"/>
      <pc:docMkLst>
        <pc:docMk/>
      </pc:docMkLst>
      <pc:sldChg chg="modSp mod">
        <pc:chgData name="Rebecca Parkinson" userId="2b4f9e57-f52e-4b04-be69-f40ea57a7c6c" providerId="ADAL" clId="{5DEAAC3E-163D-44B9-B11C-150E57961427}" dt="2025-11-19T09:34:04.843" v="1" actId="20577"/>
        <pc:sldMkLst>
          <pc:docMk/>
          <pc:sldMk cId="757691617" sldId="256"/>
        </pc:sldMkLst>
        <pc:spChg chg="mod">
          <ac:chgData name="Rebecca Parkinson" userId="2b4f9e57-f52e-4b04-be69-f40ea57a7c6c" providerId="ADAL" clId="{5DEAAC3E-163D-44B9-B11C-150E57961427}" dt="2025-11-19T09:34:04.843" v="1" actId="20577"/>
          <ac:spMkLst>
            <pc:docMk/>
            <pc:sldMk cId="757691617" sldId="256"/>
            <ac:spMk id="2" creationId="{095C221D-1DB7-0635-F6F6-83BC4F967CA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5982A-A79F-D86D-6744-57FDA5226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A4DD7-4439-F8D7-16B6-C729D3073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12BE1-611A-8434-3B84-AE8DF9CA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689E9-0562-AD6A-44E5-10D28178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7F68B-5053-169F-6B1D-D840BDA4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230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FB003-46BD-3D31-47E2-0F60C5265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78DF8-1D53-17D7-DF63-A6234EAC6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BC2F2-9AAE-2B59-3C1F-656C2CA9B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408C0-27A4-8358-9994-FB330335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14656-C7BF-C002-A647-1B2311608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02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80A4-8A93-8E08-6566-B7B3E5077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85488-038C-808D-403C-E4CC90A31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390A9-8818-CA28-58A0-2EAB6FC6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5D009-D465-899A-4C13-C865C031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316C1-3B6B-2EF0-5B85-D72B7B0E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21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DF8A-295C-BD27-5A13-5C1299722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B2E97-D2B1-83B8-8BF4-C8EFD30C6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A658F-D112-E721-555F-28E98AF33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0BB11-CC09-ADE5-1759-F0F07E96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8D03F0-1E9A-B136-A682-D3EBEC3AF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0510F-CEAA-A8FF-5214-B103B10C4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18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62A02-90E0-6693-66CC-CB41749D8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0A33-8D41-635C-5389-B8B620C59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E11FE-6A36-4D01-AF14-DAB4AE051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F4066-4F55-AF27-54E8-ECD2BA039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ED96A-3058-88AD-2000-0664F4600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65D618-7AFA-086C-6BE7-5945DB479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DB9506-EEB1-160C-5890-2AF7085B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E1442C-690D-3BBE-57DD-65576929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825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5CA1-C7BD-38CC-148A-49581FAD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77611-6249-FF13-2102-80E478290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84F28C-A3C2-6D32-7694-93850A3B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24787-AA45-8C67-A57D-1E62B736E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87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7CFC4-A1A7-9BDB-35BC-D4C2EADD8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0F3A2-5AF1-75AA-590F-88E55A07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3C7D3-F29C-65B2-8A9A-4B34406DE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368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BE95-F202-D0F2-EC31-6FE863DB3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8BEDE-41D5-F03B-DC46-88E7E217F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0A62E-A5F5-0C5F-8F16-BAB8AD6D0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03529-5893-ADB7-29B7-7547DB6D3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950CF-DBC1-8057-2B59-CDBB9317F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19B6D-B235-9546-36B8-FA1631F33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49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B2339-59AE-E2EA-A1B0-739FE26AA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3E5AD1-5D23-E47A-71B8-06823BEC6D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6321A-94B5-536B-6A2A-710CC48A5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B1AE5-56B8-A43F-A426-4482E3F74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0AC44-4D36-A0A0-36FD-C3E01DC95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B5854-1BCF-6D63-2B5A-30210ACBE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19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A7A0-C6B3-055C-5304-1B5AF0BD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9760A-1E29-13D6-1067-6CD67654C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D38B3-B331-F8DF-8B36-9C714DC4A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AFC9A-7812-7C17-5DBB-6DEFE71C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E8BFE-3021-F58D-51AD-D76A1B0C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09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B6905E-D5D3-E9CF-C0EE-9A975E5BE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95F7F1-AEA6-641E-8839-DE9051812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32C70-02D2-5D15-90A1-72651FFDB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F573A-0DDC-DF53-E78F-DF5D66C4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4C0D5-F928-FE03-EBEF-C903F3694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89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9D2AA8-753A-787D-05EC-D422BCF3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4B0E2-BC72-003C-A55C-78FE49B54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E4133-5C33-134F-D2C2-11B1616A5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19DD1A-CD63-4403-A35E-A4E6ECE1611C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8DE39-4375-58DB-C6B3-57E40EE35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EE373-397D-9F3C-A1F6-36E11D1B3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0AEB5D-3BC9-4654-851E-09FBEDEEC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0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60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0" name="Picture 2" descr="28,700+ Helping Others Christmas Stock Photos, Pictures &amp; Royalty-Free  Images - iStock | Christmas charity">
            <a:extLst>
              <a:ext uri="{FF2B5EF4-FFF2-40B4-BE49-F238E27FC236}">
                <a16:creationId xmlns:a16="http://schemas.microsoft.com/office/drawing/2014/main" id="{B284B461-80F1-A043-1523-56C944F9E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7" r="6799" b="-1"/>
          <a:stretch>
            <a:fillRect/>
          </a:stretch>
        </p:blipFill>
        <p:spPr bwMode="auto">
          <a:xfrm>
            <a:off x="-4084" y="10"/>
            <a:ext cx="609905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ne kind things you can easily do this Christmas to help others | Metro  News">
            <a:extLst>
              <a:ext uri="{FF2B5EF4-FFF2-40B4-BE49-F238E27FC236}">
                <a16:creationId xmlns:a16="http://schemas.microsoft.com/office/drawing/2014/main" id="{363A4191-1A41-65B1-61F5-391306AA1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8" r="21186" b="-1"/>
          <a:stretch>
            <a:fillRect/>
          </a:stretch>
        </p:blipFill>
        <p:spPr bwMode="auto">
          <a:xfrm>
            <a:off x="6096844" y="10"/>
            <a:ext cx="60951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5C221D-1DB7-0635-F6F6-83BC4F967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3467" y="2418462"/>
            <a:ext cx="8990847" cy="2021076"/>
          </a:xfrm>
        </p:spPr>
        <p:txBody>
          <a:bodyPr>
            <a:normAutofit fontScale="90000"/>
          </a:bodyPr>
          <a:lstStyle/>
          <a:p>
            <a:r>
              <a:rPr lang="en-GB" sz="5200" dirty="0">
                <a:solidFill>
                  <a:srgbClr val="FFFFFF"/>
                </a:solidFill>
                <a:highlight>
                  <a:srgbClr val="FF0000"/>
                </a:highlight>
              </a:rPr>
              <a:t>24 DAYS OF CHRISTMAS </a:t>
            </a:r>
            <a:br>
              <a:rPr lang="en-GB" sz="5200" dirty="0">
                <a:solidFill>
                  <a:srgbClr val="FFFFFF"/>
                </a:solidFill>
                <a:highlight>
                  <a:srgbClr val="FF0000"/>
                </a:highlight>
              </a:rPr>
            </a:br>
            <a:r>
              <a:rPr lang="en-GB" sz="5200" dirty="0">
                <a:solidFill>
                  <a:srgbClr val="FFFFFF"/>
                </a:solidFill>
                <a:highlight>
                  <a:srgbClr val="FF0000"/>
                </a:highlight>
              </a:rPr>
              <a:t>ADVENT CALENDAR CHALLENGE</a:t>
            </a:r>
          </a:p>
        </p:txBody>
      </p:sp>
    </p:spTree>
    <p:extLst>
      <p:ext uri="{BB962C8B-B14F-4D97-AF65-F5344CB8AC3E}">
        <p14:creationId xmlns:p14="http://schemas.microsoft.com/office/powerpoint/2010/main" val="75769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Rectangle 1038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Make your own advent calendar - Mud &amp; Bloom">
            <a:extLst>
              <a:ext uri="{FF2B5EF4-FFF2-40B4-BE49-F238E27FC236}">
                <a16:creationId xmlns:a16="http://schemas.microsoft.com/office/drawing/2014/main" id="{4033B865-E6A4-024D-8BAC-E8BD86C3D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568" y="951908"/>
            <a:ext cx="3209544" cy="465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1042" name="Rectangle 1041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Rectangle 1042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DIY Advent Calendar That Makes a Statement - Mod Podge Rocks">
            <a:extLst>
              <a:ext uri="{FF2B5EF4-FFF2-40B4-BE49-F238E27FC236}">
                <a16:creationId xmlns:a16="http://schemas.microsoft.com/office/drawing/2014/main" id="{717BE378-BD54-AAD0-810E-ABEF209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333" y="1296465"/>
            <a:ext cx="3209544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1046" name="Rectangle 1045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Rectangle 1046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0" name="Picture 6" descr="Easy DIY Advent Calendar | Sunshine and Holly Blog">
            <a:extLst>
              <a:ext uri="{FF2B5EF4-FFF2-40B4-BE49-F238E27FC236}">
                <a16:creationId xmlns:a16="http://schemas.microsoft.com/office/drawing/2014/main" id="{B60E58AE-1DE4-424D-FE62-913A0D7F8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87" y="1741096"/>
            <a:ext cx="3209544" cy="307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0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98AE5-47B8-35F0-CC0C-70C71B8C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>
                <a:highlight>
                  <a:srgbClr val="FF0000"/>
                </a:highlight>
              </a:rPr>
              <a:t>KINDNESS IDEAS</a:t>
            </a:r>
          </a:p>
        </p:txBody>
      </p:sp>
      <p:sp>
        <p:nvSpPr>
          <p:cNvPr id="308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01DA7-DDE7-9897-E77D-491C277CA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7" y="2872899"/>
            <a:ext cx="4876800" cy="3320668"/>
          </a:xfrm>
        </p:spPr>
        <p:txBody>
          <a:bodyPr numCol="2">
            <a:normAutofit/>
          </a:bodyPr>
          <a:lstStyle/>
          <a:p>
            <a:r>
              <a:rPr lang="en-GB" sz="1700" dirty="0"/>
              <a:t>Donate food to a food bank.</a:t>
            </a:r>
          </a:p>
          <a:p>
            <a:r>
              <a:rPr lang="en-GB" sz="1700" dirty="0"/>
              <a:t>Donate toys or gifts</a:t>
            </a:r>
          </a:p>
          <a:p>
            <a:r>
              <a:rPr lang="en-GB" sz="1700" dirty="0"/>
              <a:t>Help at a charity shop</a:t>
            </a:r>
          </a:p>
          <a:p>
            <a:r>
              <a:rPr lang="en-GB" sz="1700" dirty="0"/>
              <a:t>Raise money for charity</a:t>
            </a:r>
          </a:p>
          <a:p>
            <a:r>
              <a:rPr lang="en-GB" sz="1700" dirty="0"/>
              <a:t>Help a neighbour</a:t>
            </a:r>
          </a:p>
          <a:p>
            <a:r>
              <a:rPr lang="en-GB" sz="1700" dirty="0"/>
              <a:t>Help with chores</a:t>
            </a:r>
          </a:p>
          <a:p>
            <a:r>
              <a:rPr lang="en-GB" sz="1700" dirty="0"/>
              <a:t>Compliment someone</a:t>
            </a:r>
          </a:p>
          <a:p>
            <a:r>
              <a:rPr lang="en-GB" sz="1700" dirty="0"/>
              <a:t>Invite someone new to hang out with you</a:t>
            </a:r>
          </a:p>
          <a:p>
            <a:r>
              <a:rPr lang="en-GB" sz="1700" dirty="0"/>
              <a:t>Say something kind to all of your family</a:t>
            </a:r>
          </a:p>
          <a:p>
            <a:r>
              <a:rPr lang="en-GB" sz="1700" dirty="0"/>
              <a:t>Bake treats for others</a:t>
            </a:r>
          </a:p>
          <a:p>
            <a:r>
              <a:rPr lang="en-GB" sz="1700" dirty="0"/>
              <a:t>Organise a community clean up</a:t>
            </a:r>
          </a:p>
        </p:txBody>
      </p:sp>
      <p:pic>
        <p:nvPicPr>
          <p:cNvPr id="3074" name="Picture 2" descr="Christmas Help to Brighten the Season: Guide to Charity Assistance |  LoveToKnow">
            <a:extLst>
              <a:ext uri="{FF2B5EF4-FFF2-40B4-BE49-F238E27FC236}">
                <a16:creationId xmlns:a16="http://schemas.microsoft.com/office/drawing/2014/main" id="{0E240ADC-6A87-B6E7-B554-D6219868F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47" b="-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751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63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24 DAYS OF CHRISTMAS  ADVENT CALENDAR CHALLENGE</vt:lpstr>
      <vt:lpstr>PowerPoint Presentation</vt:lpstr>
      <vt:lpstr>KINDNESS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</dc:creator>
  <cp:lastModifiedBy>Rebecca Parkinson</cp:lastModifiedBy>
  <cp:revision>6</cp:revision>
  <dcterms:created xsi:type="dcterms:W3CDTF">2025-09-17T12:06:49Z</dcterms:created>
  <dcterms:modified xsi:type="dcterms:W3CDTF">2025-11-19T09:34:12Z</dcterms:modified>
</cp:coreProperties>
</file>