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70" r:id="rId6"/>
    <p:sldId id="271" r:id="rId7"/>
    <p:sldId id="27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966756-8A5F-47C9-B8BD-891EC998E42A}" v="18" dt="2025-09-10T07:17:19.7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4A44C-F91C-49B3-A522-3DFC9D1E6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F72B1-78F9-4D54-8873-48D462C97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05F23-42A2-4740-AC6F-EB64F775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3FA1-E113-4AF2-BAE7-70537BDC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3817-F3CC-4AE8-9695-B7A5CCFA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F8-4FE4-457D-B153-01F2309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B6D6-9717-44A6-9FF9-D6536060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5B6B-228E-46D0-A3F3-F2833580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3D5F-49F5-4628-B998-C4715AB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7FAF9-7D07-4270-8983-3616E418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90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E4D5-E560-40AA-9D83-4487DF4B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53329-C571-4FA0-96D7-2187E507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20A0-AFDB-4E77-9EBD-28896914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5A48-B51B-4471-953B-4C1F1912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8FD4D-A1FB-4AB2-B1BD-349AAEF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8F30-A1D4-4288-8AC0-68A5675E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1447-7559-4BC8-A624-BAEF974A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B9C44-D6AB-4231-A574-B5A77DFE1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F7599-0955-49CB-8D36-79DBD00F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DE0D7-2F7D-4E1C-B518-5D14BDB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6FF8-9BDF-4DD5-8821-47E29862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DAD-16D3-4A2F-B6F8-C5F94145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1EBF-49C6-4A56-A9D1-048CB03BD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8C9A-A6A3-40CB-B17B-0A68231C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422F5-1A09-436B-ABFF-1008503C0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3F310-0E88-4396-B2B4-9DFD6BCD1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93D4-84C6-4C9A-976B-5C036EDE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94790-027E-4A75-B0D7-8B25630F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9DD87-7926-439F-B421-B82AE047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DC76-D408-4D2B-A21A-9C297E14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761F-A46D-42C3-B290-825A2524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C053D-2EF6-4C7A-805B-8F5A3B3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A1DCC-9167-482A-BD49-4E76C84C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84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95803-293C-449E-B8BA-5E1AB1CF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81CB-F469-4CA1-A374-E3C4BEF1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54DD-5123-496B-9AC2-41F4302C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8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B4FD-EB06-47AD-9CB6-4C010E0F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D7F5B-E2C9-432E-B8C8-232F45F01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148DA-8419-46C8-8044-FA41FF534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CD2F-7799-4066-948B-15383AA9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B7FE9-1C8B-4EE0-942F-D3B41050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C49EB-2E3B-42B4-AB0C-EDAB12F2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5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65F7A-44B5-4445-83D6-F39A3D3B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C7DED-E57A-4D70-93B2-C527563DB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02AD0-526E-4F3E-9290-1E1F923D6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74263-0F7C-4298-86D3-0D726CA9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0E87-B6E7-4906-A1F8-119DD4CB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719A4-C7CF-4A8B-B314-134BD079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34551-4178-41D5-91FF-CE159433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E72A4-E1C4-4F9C-956F-B83DD8E0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DD3B-4F17-4F74-967A-6876D46E4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90CC-08A3-449B-A75B-A61271CB3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2E33-8074-477F-BF8F-4D0FF406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454-83AF-4001-AF8F-7DE7196E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9236A-8E2E-40C2-AA97-507C0CAE8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7055-423F-4C01-A7F6-A01341EA0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749D-8192-4F98-A4A6-7B7356EE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ECE6-411D-43F6-9427-1A885D85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44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8C45D-7923-44B9-BDEF-E733842C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53FE8-48B1-4D6D-B8EE-EC2B38F2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0C4-CA03-4A2E-BDF9-15D1EE60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917-545C-4963-83DF-2982892FBDD1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9F2E-6CF4-4F34-BD6A-03D7056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0BCCA-D58F-4439-9639-DF6A3F4BE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8843-91C2-49C6-9862-3584D50F6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81-3C24-446F-A9A6-B723613A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554" y="1060816"/>
            <a:ext cx="10413023" cy="3959592"/>
          </a:xfrm>
        </p:spPr>
        <p:txBody>
          <a:bodyPr>
            <a:normAutofit/>
          </a:bodyPr>
          <a:lstStyle/>
          <a:p>
            <a:r>
              <a:rPr lang="en-GB" sz="21500" b="1" dirty="0">
                <a:solidFill>
                  <a:srgbClr val="00206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42107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4461AA-9056-1B1D-F30E-2A8E39EBF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nk and silver balloon decorations&#10;&#10;AI-generated content may be incorrect.">
            <a:extLst>
              <a:ext uri="{FF2B5EF4-FFF2-40B4-BE49-F238E27FC236}">
                <a16:creationId xmlns:a16="http://schemas.microsoft.com/office/drawing/2014/main" id="{68F7C16E-80FD-1496-458E-B61350216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64" b="2037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7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9199D3-7180-A101-5CE0-E15E70B6E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ollage of different cakes&#10;&#10;AI-generated content may be incorrect.">
            <a:extLst>
              <a:ext uri="{FF2B5EF4-FFF2-40B4-BE49-F238E27FC236}">
                <a16:creationId xmlns:a16="http://schemas.microsoft.com/office/drawing/2014/main" id="{92762660-C05A-4D27-1BF5-1ED58DF26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5" name="Picture 4" descr="A purple and black balloon arch&#10;&#10;AI-generated content may be incorrect.">
            <a:extLst>
              <a:ext uri="{FF2B5EF4-FFF2-40B4-BE49-F238E27FC236}">
                <a16:creationId xmlns:a16="http://schemas.microsoft.com/office/drawing/2014/main" id="{057D7F55-77E9-5BB0-01AC-F770F9348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2" r="5846"/>
          <a:stretch>
            <a:fillRect/>
          </a:stretch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75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484FA0-60EE-54B5-30AB-BC40F382B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ake on a plate&#10;&#10;AI-generated content may be incorrect.">
            <a:extLst>
              <a:ext uri="{FF2B5EF4-FFF2-40B4-BE49-F238E27FC236}">
                <a16:creationId xmlns:a16="http://schemas.microsoft.com/office/drawing/2014/main" id="{78A652D9-FC1E-0B7E-7E8F-1A70557CD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073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7" name="Picture 6" descr="A room with tables and pink balloons&#10;&#10;AI-generated content may be incorrect.">
            <a:extLst>
              <a:ext uri="{FF2B5EF4-FFF2-40B4-BE49-F238E27FC236}">
                <a16:creationId xmlns:a16="http://schemas.microsoft.com/office/drawing/2014/main" id="{18E5C372-988B-4F76-6E85-0614A3FE8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5" r="19840" b="-1"/>
          <a:stretch>
            <a:fillRect/>
          </a:stretch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63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D68F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group of people standing together&#10;&#10;AI-generated content may be incorrect.">
            <a:extLst>
              <a:ext uri="{FF2B5EF4-FFF2-40B4-BE49-F238E27FC236}">
                <a16:creationId xmlns:a16="http://schemas.microsoft.com/office/drawing/2014/main" id="{E7620D4D-9865-9819-DF75-CDB800045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49" y="1028387"/>
            <a:ext cx="3854945" cy="170581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D68F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DCECF20-560A-FA15-F4E6-41B520FD4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549" y="4384889"/>
            <a:ext cx="3854945" cy="119824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erson serving food to a group of people&#10;&#10;AI-generated content may be incorrect.">
            <a:extLst>
              <a:ext uri="{FF2B5EF4-FFF2-40B4-BE49-F238E27FC236}">
                <a16:creationId xmlns:a16="http://schemas.microsoft.com/office/drawing/2014/main" id="{DDA3B9DB-1543-F3FB-1134-5006D6EC13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764" y="1296664"/>
            <a:ext cx="6410084" cy="42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0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holding hands&#10;&#10;AI-generated content may be incorrect.">
            <a:extLst>
              <a:ext uri="{FF2B5EF4-FFF2-40B4-BE49-F238E27FC236}">
                <a16:creationId xmlns:a16="http://schemas.microsoft.com/office/drawing/2014/main" id="{8AC7F841-0A22-940E-0B84-3A953F6B1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0" y="-1"/>
            <a:ext cx="12192000" cy="6856729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C223334-B029-84E8-4B5E-37BA06D6DB08}"/>
              </a:ext>
            </a:extLst>
          </p:cNvPr>
          <p:cNvSpPr/>
          <p:nvPr/>
        </p:nvSpPr>
        <p:spPr>
          <a:xfrm>
            <a:off x="2868570" y="-89409"/>
            <a:ext cx="3400028" cy="2358883"/>
          </a:xfrm>
          <a:prstGeom prst="wedgeEllipseCallout">
            <a:avLst>
              <a:gd name="adj1" fmla="val -75803"/>
              <a:gd name="adj2" fmla="val 320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I enjoy how we laugh lots together – you make me laugh! 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FDDD4260-A9D9-D67A-BEF4-4258F208335F}"/>
              </a:ext>
            </a:extLst>
          </p:cNvPr>
          <p:cNvSpPr/>
          <p:nvPr/>
        </p:nvSpPr>
        <p:spPr>
          <a:xfrm>
            <a:off x="6741814" y="-1274"/>
            <a:ext cx="4026662" cy="1852107"/>
          </a:xfrm>
          <a:prstGeom prst="wedgeEllipseCallout">
            <a:avLst>
              <a:gd name="adj1" fmla="val 1864"/>
              <a:gd name="adj2" fmla="val 9918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I’m glad you were born!  </a:t>
            </a:r>
            <a:endParaRPr lang="en-US" sz="4000" dirty="0"/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FE46A87-F7BA-DD29-DF4A-0B8A041F214F}"/>
              </a:ext>
            </a:extLst>
          </p:cNvPr>
          <p:cNvSpPr/>
          <p:nvPr/>
        </p:nvSpPr>
        <p:spPr>
          <a:xfrm>
            <a:off x="7788926" y="4436688"/>
            <a:ext cx="3817856" cy="2173432"/>
          </a:xfrm>
          <a:prstGeom prst="wedgeEllipseCallout">
            <a:avLst>
              <a:gd name="adj1" fmla="val 41322"/>
              <a:gd name="adj2" fmla="val -11356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I enjoy spending time you </a:t>
            </a:r>
            <a:r>
              <a:rPr lang="en-GB" sz="3200" dirty="0" err="1"/>
              <a:t>you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22669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children in clothing&#10;&#10;AI-generated content may be incorrect.">
            <a:extLst>
              <a:ext uri="{FF2B5EF4-FFF2-40B4-BE49-F238E27FC236}">
                <a16:creationId xmlns:a16="http://schemas.microsoft.com/office/drawing/2014/main" id="{89E7DB3A-C26D-5858-02B7-6BBEED345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72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26</Words>
  <Application>Microsoft Office PowerPoint</Application>
  <PresentationFormat>Widescreen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13</cp:revision>
  <dcterms:created xsi:type="dcterms:W3CDTF">2018-07-09T09:48:40Z</dcterms:created>
  <dcterms:modified xsi:type="dcterms:W3CDTF">2025-11-13T15:29:03Z</dcterms:modified>
</cp:coreProperties>
</file>