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441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6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2757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603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8/26/2025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704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8/26/2025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932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8/26/2025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339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148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17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470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7798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050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onfire Night | LearnEnglish">
            <a:extLst>
              <a:ext uri="{FF2B5EF4-FFF2-40B4-BE49-F238E27FC236}">
                <a16:creationId xmlns:a16="http://schemas.microsoft.com/office/drawing/2014/main" id="{2A5158DD-7C89-D2AE-56CA-DB66B136A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375"/>
          <a:stretch>
            <a:fillRect/>
          </a:stretch>
        </p:blipFill>
        <p:spPr bwMode="auto">
          <a:xfrm>
            <a:off x="6186943" y="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overnment backs 'Great British tradition' of Bonfire Night - GOV.UK">
            <a:extLst>
              <a:ext uri="{FF2B5EF4-FFF2-40B4-BE49-F238E27FC236}">
                <a16:creationId xmlns:a16="http://schemas.microsoft.com/office/drawing/2014/main" id="{C2614963-10F9-BFD4-01D2-CB361CB19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5" r="704"/>
          <a:stretch>
            <a:fillRect/>
          </a:stretch>
        </p:blipFill>
        <p:spPr bwMode="auto">
          <a:xfrm>
            <a:off x="20" y="4069976"/>
            <a:ext cx="3535311" cy="2788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uy Fawkes and the Gunpowder Plot | Tower of London | Historic Royal Palaces">
            <a:extLst>
              <a:ext uri="{FF2B5EF4-FFF2-40B4-BE49-F238E27FC236}">
                <a16:creationId xmlns:a16="http://schemas.microsoft.com/office/drawing/2014/main" id="{F3776C9D-8E5F-2AF6-B2DF-EFFD4D101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50" r="-2" b="22447"/>
          <a:stretch>
            <a:fillRect/>
          </a:stretch>
        </p:blipFill>
        <p:spPr bwMode="auto">
          <a:xfrm>
            <a:off x="3706709" y="3257166"/>
            <a:ext cx="4789093" cy="360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Guy Fawkes: Facts About His Life &amp; The ...">
            <a:extLst>
              <a:ext uri="{FF2B5EF4-FFF2-40B4-BE49-F238E27FC236}">
                <a16:creationId xmlns:a16="http://schemas.microsoft.com/office/drawing/2014/main" id="{8DB9AF83-CC1B-238B-ED11-2E054E148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" r="1" b="1"/>
          <a:stretch>
            <a:fillRect/>
          </a:stretch>
        </p:blipFill>
        <p:spPr bwMode="auto">
          <a:xfrm>
            <a:off x="10511" y="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Colorized light photo effects">
            <a:extLst>
              <a:ext uri="{FF2B5EF4-FFF2-40B4-BE49-F238E27FC236}">
                <a16:creationId xmlns:a16="http://schemas.microsoft.com/office/drawing/2014/main" id="{719134A4-207F-64A9-EF3A-C9687F92F4F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106"/>
          <a:stretch>
            <a:fillRect/>
          </a:stretch>
        </p:blipFill>
        <p:spPr>
          <a:xfrm>
            <a:off x="8656671" y="4069966"/>
            <a:ext cx="3545840" cy="278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412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1" name="Rectangle 2070">
            <a:extLst>
              <a:ext uri="{FF2B5EF4-FFF2-40B4-BE49-F238E27FC236}">
                <a16:creationId xmlns:a16="http://schemas.microsoft.com/office/drawing/2014/main" id="{25B97239-2685-48C8-8104-1D4E4E383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Bonfire Night London 2021 - Fireworks Events In London">
            <a:extLst>
              <a:ext uri="{FF2B5EF4-FFF2-40B4-BE49-F238E27FC236}">
                <a16:creationId xmlns:a16="http://schemas.microsoft.com/office/drawing/2014/main" id="{74DDEB99-DF1E-9E2A-F325-F823F124C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3" r="-2" b="14557"/>
          <a:stretch>
            <a:fillRect/>
          </a:stretch>
        </p:blipFill>
        <p:spPr bwMode="auto">
          <a:xfrm>
            <a:off x="321734" y="321733"/>
            <a:ext cx="5674894" cy="3030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Leeds Castle Fireworks Spectacular - Leeds Castle">
            <a:extLst>
              <a:ext uri="{FF2B5EF4-FFF2-40B4-BE49-F238E27FC236}">
                <a16:creationId xmlns:a16="http://schemas.microsoft.com/office/drawing/2014/main" id="{D20AB819-0DB6-BD5C-C238-610ABF0BA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8" r="17065" b="1"/>
          <a:stretch>
            <a:fillRect/>
          </a:stretch>
        </p:blipFill>
        <p:spPr bwMode="auto">
          <a:xfrm>
            <a:off x="321735" y="3524289"/>
            <a:ext cx="2676579" cy="277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istory of Fireworks">
            <a:extLst>
              <a:ext uri="{FF2B5EF4-FFF2-40B4-BE49-F238E27FC236}">
                <a16:creationId xmlns:a16="http://schemas.microsoft.com/office/drawing/2014/main" id="{5B146C83-2ACC-2F95-FE8C-D7EF6C23C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9170"/>
          <a:stretch>
            <a:fillRect/>
          </a:stretch>
        </p:blipFill>
        <p:spPr bwMode="auto">
          <a:xfrm>
            <a:off x="3159553" y="3514855"/>
            <a:ext cx="2837076" cy="278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re There Specific Safety Tips for Using Firework Rockets? - Showtime  Fireworks">
            <a:extLst>
              <a:ext uri="{FF2B5EF4-FFF2-40B4-BE49-F238E27FC236}">
                <a16:creationId xmlns:a16="http://schemas.microsoft.com/office/drawing/2014/main" id="{F736679C-A3A7-9AA8-2821-3440DA38E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8" r="13050" b="-1"/>
          <a:stretch>
            <a:fillRect/>
          </a:stretch>
        </p:blipFill>
        <p:spPr bwMode="auto">
          <a:xfrm>
            <a:off x="6195373" y="321733"/>
            <a:ext cx="5674892" cy="597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742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2" name="Rectangle 309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8" name="Picture 6" descr="How to make easy candy apples">
            <a:extLst>
              <a:ext uri="{FF2B5EF4-FFF2-40B4-BE49-F238E27FC236}">
                <a16:creationId xmlns:a16="http://schemas.microsoft.com/office/drawing/2014/main" id="{CB57911A-809D-81EB-0BF1-ED21ACEA6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4" r="23324" b="-1"/>
          <a:stretch>
            <a:fillRect/>
          </a:stretch>
        </p:blipFill>
        <p:spPr bwMode="auto">
          <a:xfrm>
            <a:off x="191086" y="171715"/>
            <a:ext cx="5813197" cy="612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Toffee Apples!">
            <a:extLst>
              <a:ext uri="{FF2B5EF4-FFF2-40B4-BE49-F238E27FC236}">
                <a16:creationId xmlns:a16="http://schemas.microsoft.com/office/drawing/2014/main" id="{CC435663-C852-1825-9D7A-FFED01340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82" r="1" b="27045"/>
          <a:stretch>
            <a:fillRect/>
          </a:stretch>
        </p:blipFill>
        <p:spPr bwMode="auto">
          <a:xfrm>
            <a:off x="6196929" y="171716"/>
            <a:ext cx="5803986" cy="317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Free Victorian Treats Images | Download ...">
            <a:extLst>
              <a:ext uri="{FF2B5EF4-FFF2-40B4-BE49-F238E27FC236}">
                <a16:creationId xmlns:a16="http://schemas.microsoft.com/office/drawing/2014/main" id="{A8060EB5-426F-3674-3F57-004C43A29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95" r="-1" b="8458"/>
          <a:stretch>
            <a:fillRect/>
          </a:stretch>
        </p:blipFill>
        <p:spPr bwMode="auto">
          <a:xfrm>
            <a:off x="6196929" y="3514856"/>
            <a:ext cx="5786386" cy="27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924139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Grandview Display</vt:lpstr>
      <vt:lpstr>DashVTI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Hannah</dc:creator>
  <cp:lastModifiedBy>Rebecca Parkinson</cp:lastModifiedBy>
  <cp:revision>5</cp:revision>
  <dcterms:created xsi:type="dcterms:W3CDTF">2025-07-11T12:02:52Z</dcterms:created>
  <dcterms:modified xsi:type="dcterms:W3CDTF">2025-08-26T17:12:37Z</dcterms:modified>
</cp:coreProperties>
</file>