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7A2CA0-22D2-482D-9D31-5D1A72B04CF2}" v="2" dt="2025-06-10T19:21:34.8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70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Law" userId="bf4fcf482ff63a0a" providerId="LiveId" clId="{B57A2CA0-22D2-482D-9D31-5D1A72B04CF2}"/>
    <pc:docChg chg="undo custSel addSld delSld modSld">
      <pc:chgData name="Claire Law" userId="bf4fcf482ff63a0a" providerId="LiveId" clId="{B57A2CA0-22D2-482D-9D31-5D1A72B04CF2}" dt="2025-06-10T19:48:05.343" v="72" actId="47"/>
      <pc:docMkLst>
        <pc:docMk/>
      </pc:docMkLst>
      <pc:sldChg chg="del">
        <pc:chgData name="Claire Law" userId="bf4fcf482ff63a0a" providerId="LiveId" clId="{B57A2CA0-22D2-482D-9D31-5D1A72B04CF2}" dt="2025-06-09T11:07:34.859" v="0" actId="47"/>
        <pc:sldMkLst>
          <pc:docMk/>
          <pc:sldMk cId="2551916581" sldId="257"/>
        </pc:sldMkLst>
      </pc:sldChg>
      <pc:sldChg chg="addSp delSp modSp del mod">
        <pc:chgData name="Claire Law" userId="bf4fcf482ff63a0a" providerId="LiveId" clId="{B57A2CA0-22D2-482D-9D31-5D1A72B04CF2}" dt="2025-06-10T19:48:04.741" v="71" actId="47"/>
        <pc:sldMkLst>
          <pc:docMk/>
          <pc:sldMk cId="3187475108" sldId="258"/>
        </pc:sldMkLst>
        <pc:spChg chg="add mod">
          <ac:chgData name="Claire Law" userId="bf4fcf482ff63a0a" providerId="LiveId" clId="{B57A2CA0-22D2-482D-9D31-5D1A72B04CF2}" dt="2025-06-10T19:20:09.399" v="41" actId="1076"/>
          <ac:spMkLst>
            <pc:docMk/>
            <pc:sldMk cId="3187475108" sldId="258"/>
            <ac:spMk id="3" creationId="{7524158A-1388-0369-02BE-32CF551B47F7}"/>
          </ac:spMkLst>
        </pc:spChg>
        <pc:spChg chg="del mod">
          <ac:chgData name="Claire Law" userId="bf4fcf482ff63a0a" providerId="LiveId" clId="{B57A2CA0-22D2-482D-9D31-5D1A72B04CF2}" dt="2025-06-10T19:20:03.392" v="38" actId="478"/>
          <ac:spMkLst>
            <pc:docMk/>
            <pc:sldMk cId="3187475108" sldId="258"/>
            <ac:spMk id="8" creationId="{B30B44F9-5C3C-1F29-322D-12D03F3E23CF}"/>
          </ac:spMkLst>
        </pc:spChg>
        <pc:picChg chg="del">
          <ac:chgData name="Claire Law" userId="bf4fcf482ff63a0a" providerId="LiveId" clId="{B57A2CA0-22D2-482D-9D31-5D1A72B04CF2}" dt="2025-06-10T19:20:04.586" v="39" actId="478"/>
          <ac:picMkLst>
            <pc:docMk/>
            <pc:sldMk cId="3187475108" sldId="258"/>
            <ac:picMk id="7" creationId="{CF5733E1-2D57-0798-34C8-4C4D8C78B3EA}"/>
          </ac:picMkLst>
        </pc:picChg>
      </pc:sldChg>
      <pc:sldChg chg="del">
        <pc:chgData name="Claire Law" userId="bf4fcf482ff63a0a" providerId="LiveId" clId="{B57A2CA0-22D2-482D-9D31-5D1A72B04CF2}" dt="2025-06-10T19:48:05.343" v="72" actId="47"/>
        <pc:sldMkLst>
          <pc:docMk/>
          <pc:sldMk cId="4036722449" sldId="262"/>
        </pc:sldMkLst>
      </pc:sldChg>
      <pc:sldChg chg="delSp modSp mod">
        <pc:chgData name="Claire Law" userId="bf4fcf482ff63a0a" providerId="LiveId" clId="{B57A2CA0-22D2-482D-9D31-5D1A72B04CF2}" dt="2025-06-09T11:07:54.916" v="30" actId="27636"/>
        <pc:sldMkLst>
          <pc:docMk/>
          <pc:sldMk cId="3223607422" sldId="263"/>
        </pc:sldMkLst>
        <pc:spChg chg="del">
          <ac:chgData name="Claire Law" userId="bf4fcf482ff63a0a" providerId="LiveId" clId="{B57A2CA0-22D2-482D-9D31-5D1A72B04CF2}" dt="2025-06-09T11:07:40.213" v="1" actId="478"/>
          <ac:spMkLst>
            <pc:docMk/>
            <pc:sldMk cId="3223607422" sldId="263"/>
            <ac:spMk id="2" creationId="{5B33A680-E6F0-2864-8C59-B7A2EFC320EF}"/>
          </ac:spMkLst>
        </pc:spChg>
        <pc:spChg chg="mod">
          <ac:chgData name="Claire Law" userId="bf4fcf482ff63a0a" providerId="LiveId" clId="{B57A2CA0-22D2-482D-9D31-5D1A72B04CF2}" dt="2025-06-09T11:07:54.916" v="30" actId="27636"/>
          <ac:spMkLst>
            <pc:docMk/>
            <pc:sldMk cId="3223607422" sldId="263"/>
            <ac:spMk id="3" creationId="{1D858D13-7071-A1A0-FF77-1210C35EC113}"/>
          </ac:spMkLst>
        </pc:spChg>
      </pc:sldChg>
      <pc:sldChg chg="addSp delSp modSp new mod">
        <pc:chgData name="Claire Law" userId="bf4fcf482ff63a0a" providerId="LiveId" clId="{B57A2CA0-22D2-482D-9D31-5D1A72B04CF2}" dt="2025-06-10T16:46:21.466" v="36" actId="962"/>
        <pc:sldMkLst>
          <pc:docMk/>
          <pc:sldMk cId="1349808542" sldId="264"/>
        </pc:sldMkLst>
        <pc:spChg chg="del">
          <ac:chgData name="Claire Law" userId="bf4fcf482ff63a0a" providerId="LiveId" clId="{B57A2CA0-22D2-482D-9D31-5D1A72B04CF2}" dt="2025-06-10T16:46:17.672" v="33" actId="478"/>
          <ac:spMkLst>
            <pc:docMk/>
            <pc:sldMk cId="1349808542" sldId="264"/>
            <ac:spMk id="2" creationId="{17EE9605-6256-8655-2377-19B817CBF869}"/>
          </ac:spMkLst>
        </pc:spChg>
        <pc:spChg chg="del">
          <ac:chgData name="Claire Law" userId="bf4fcf482ff63a0a" providerId="LiveId" clId="{B57A2CA0-22D2-482D-9D31-5D1A72B04CF2}" dt="2025-06-10T16:46:16.552" v="32" actId="478"/>
          <ac:spMkLst>
            <pc:docMk/>
            <pc:sldMk cId="1349808542" sldId="264"/>
            <ac:spMk id="3" creationId="{8DBE1BA2-F3E4-1A8C-88A9-A3C7DA050338}"/>
          </ac:spMkLst>
        </pc:spChg>
        <pc:picChg chg="add mod">
          <ac:chgData name="Claire Law" userId="bf4fcf482ff63a0a" providerId="LiveId" clId="{B57A2CA0-22D2-482D-9D31-5D1A72B04CF2}" dt="2025-06-10T16:46:21.466" v="36" actId="962"/>
          <ac:picMkLst>
            <pc:docMk/>
            <pc:sldMk cId="1349808542" sldId="264"/>
            <ac:picMk id="5" creationId="{4561B7F1-6B83-3C86-2D57-A6110CFD37EC}"/>
          </ac:picMkLst>
        </pc:picChg>
      </pc:sldChg>
      <pc:sldChg chg="addSp delSp modSp new mod">
        <pc:chgData name="Claire Law" userId="bf4fcf482ff63a0a" providerId="LiveId" clId="{B57A2CA0-22D2-482D-9D31-5D1A72B04CF2}" dt="2025-06-10T19:22:32.917" v="70" actId="1076"/>
        <pc:sldMkLst>
          <pc:docMk/>
          <pc:sldMk cId="2044244728" sldId="265"/>
        </pc:sldMkLst>
        <pc:spChg chg="del">
          <ac:chgData name="Claire Law" userId="bf4fcf482ff63a0a" providerId="LiveId" clId="{B57A2CA0-22D2-482D-9D31-5D1A72B04CF2}" dt="2025-06-10T19:20:16.858" v="43" actId="478"/>
          <ac:spMkLst>
            <pc:docMk/>
            <pc:sldMk cId="2044244728" sldId="265"/>
            <ac:spMk id="2" creationId="{1FFC89AC-7F19-ACB8-775B-0FCE27D86A27}"/>
          </ac:spMkLst>
        </pc:spChg>
        <pc:spChg chg="del">
          <ac:chgData name="Claire Law" userId="bf4fcf482ff63a0a" providerId="LiveId" clId="{B57A2CA0-22D2-482D-9D31-5D1A72B04CF2}" dt="2025-06-10T19:20:19.690" v="44" actId="478"/>
          <ac:spMkLst>
            <pc:docMk/>
            <pc:sldMk cId="2044244728" sldId="265"/>
            <ac:spMk id="3" creationId="{7E37B7AB-C4AE-FDB4-1078-B0811C79AD7E}"/>
          </ac:spMkLst>
        </pc:spChg>
        <pc:spChg chg="add mod">
          <ac:chgData name="Claire Law" userId="bf4fcf482ff63a0a" providerId="LiveId" clId="{B57A2CA0-22D2-482D-9D31-5D1A72B04CF2}" dt="2025-06-10T19:22:21.104" v="66" actId="403"/>
          <ac:spMkLst>
            <pc:docMk/>
            <pc:sldMk cId="2044244728" sldId="265"/>
            <ac:spMk id="5" creationId="{4D0D8E9E-AE05-8E58-671F-0E207E63370E}"/>
          </ac:spMkLst>
        </pc:spChg>
        <pc:spChg chg="add mod">
          <ac:chgData name="Claire Law" userId="bf4fcf482ff63a0a" providerId="LiveId" clId="{B57A2CA0-22D2-482D-9D31-5D1A72B04CF2}" dt="2025-06-10T19:22:28.297" v="69" actId="403"/>
          <ac:spMkLst>
            <pc:docMk/>
            <pc:sldMk cId="2044244728" sldId="265"/>
            <ac:spMk id="7" creationId="{39EEB6BE-328D-757E-6713-45E304D73E82}"/>
          </ac:spMkLst>
        </pc:spChg>
        <pc:spChg chg="add del mod">
          <ac:chgData name="Claire Law" userId="bf4fcf482ff63a0a" providerId="LiveId" clId="{B57A2CA0-22D2-482D-9D31-5D1A72B04CF2}" dt="2025-06-10T19:21:49.053" v="56" actId="478"/>
          <ac:spMkLst>
            <pc:docMk/>
            <pc:sldMk cId="2044244728" sldId="265"/>
            <ac:spMk id="10" creationId="{B33E9A0B-D295-BEFD-4142-1BF20EFA54B6}"/>
          </ac:spMkLst>
        </pc:spChg>
        <pc:picChg chg="add del mod">
          <ac:chgData name="Claire Law" userId="bf4fcf482ff63a0a" providerId="LiveId" clId="{B57A2CA0-22D2-482D-9D31-5D1A72B04CF2}" dt="2025-06-10T19:22:32.917" v="70" actId="1076"/>
          <ac:picMkLst>
            <pc:docMk/>
            <pc:sldMk cId="2044244728" sldId="265"/>
            <ac:picMk id="9" creationId="{85D441DC-7AC2-CD73-5A5D-CB47B2CE2DF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F08F5-21A0-4BD5-A1C0-53D02814CB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DBEA6B-FD5C-450C-AB8B-5AA283630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97CD2-C5E7-45E0-B071-284D0214F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4C00A-76AB-4228-A7EB-DABF9492D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ECD6D-BD4A-4EC4-9AB2-661CEB179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3168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1D4C-AA6B-406B-BCD2-36C1B3E48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5C4F0-C2CB-4156-8A3C-5DA551949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C38B8-E4BF-4E19-BC08-39CF73236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7508F-2D74-42D9-9B58-FD76CB18B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7F4F0-70C6-43DD-86BC-78F9FC3D4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182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8D6FE-C80F-44A0-A62F-6415F1A28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1DE79-F8DA-436F-A57E-F7098A42E0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3FF37-C177-40FC-A59C-17227F128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78201-6756-4EC4-BD01-56EB9FEC0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30D54-9A2B-4914-965E-B5B728A8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34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EDE17-CDC4-490C-A783-32D5A001C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7403E-0207-4CDD-A8B5-221A97ABFA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098C6E-79D0-41CF-BEB7-41E87335C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E25694-9218-4D00-AEE9-3E4366CD1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F4351-5877-478D-9AF7-913681E96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67918-312D-4C72-AEF8-D4B8DFE09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821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58609-6D0B-4A4C-BE36-0873124B2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CFCF0-2080-49A7-B60F-755B2F036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42F4ED-3527-4704-9DC5-C46AC03710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6BCBD3-F4B6-45CC-98B4-035779D44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BCBC8D-6DFA-409C-B6D4-29D16935AE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3253A6-E3E3-462B-8868-9C97D6193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478E77-1A2A-47CF-ABD7-D14E56C6C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AC2AD9-920C-4F01-A806-1E5783EFA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339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0E773-4DA1-4388-8620-DCCC69B78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65DA3D-D2A4-40AD-8F46-A50CE5FB7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43FB81-5637-49A0-BE66-4C8889547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DABDE7-7D26-440C-96F2-FEE350C0D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4883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FDDC1F-A144-44A8-A41B-25A345387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1E76F6-4007-48B0-816D-262563116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BC390-C0B0-459A-B59B-F9B3157B9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778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BC1EF-F7AA-4F1E-965C-C9DCEE3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90C81-1DD1-40AD-845A-7D012350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0A5D13-C114-4B2F-BA6D-DEFE4A7FD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B5682C-AAA0-4EEF-98EE-35B621FCF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64EC88-D3F4-48C6-A859-EB49E5153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820D03-FFAE-426F-A3CD-942CE5203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91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91E7C-743A-43D4-BCBB-D8D06F277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21DEE3-559A-4283-827D-0E4943CCE4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7C5CE-2F3A-421E-8B78-E1116FE12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25C13-6A67-41DA-91D2-953E13FA9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2C1EA4-5402-41CD-AEE4-5ABF36888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9C0849-AD1E-4229-B4B4-1B4663916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120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3E837-1BD7-49F1-93E0-AF12A79A4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6A6A0D-92D0-43FF-AAC9-388DB389D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857BD-B053-487A-A064-ED90A4093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9AD1A-7510-48C4-B82A-CF88FBB0D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5FBF25-BBA3-44AF-8EB0-3EE23FD75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380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B2014B-F3D9-4235-B22B-FF6175AE11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AE2A15-D97E-4EE1-A0B8-A62F9BBD4A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E159D7-7FA7-41A9-9C21-7771BB92C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00BD6-9D5C-4F45-AD2B-56B2D16DE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BE1B2-C5A1-4FB2-89E0-824E3CA50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33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0155F0-2B35-4130-A108-E1706B4BC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C1021C-64D1-4029-B17A-C7B552AD0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CD083D-62CE-4B79-AC11-B46DC0F0FA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5BA35-38F8-49EB-A924-F22D6BDBFE19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A6477-94B9-4D92-A78A-48DBBB5131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DFA23-3942-493B-8A66-FFB549BFC8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842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quotescosmos.com/bible/bible-concordance/G1161.html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58D13-7071-A1A0-FF77-1210C35EC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GB" sz="23900" dirty="0">
                <a:solidFill>
                  <a:schemeClr val="accent5">
                    <a:lumMod val="50000"/>
                  </a:schemeClr>
                </a:solidFill>
              </a:rPr>
              <a:t>Welcome </a:t>
            </a:r>
            <a:endParaRPr lang="en-US" sz="239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607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in a track suit&#10;&#10;AI-generated content may be incorrect.">
            <a:extLst>
              <a:ext uri="{FF2B5EF4-FFF2-40B4-BE49-F238E27FC236}">
                <a16:creationId xmlns:a16="http://schemas.microsoft.com/office/drawing/2014/main" id="{4561B7F1-6B83-3C86-2D57-A6110CFD37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808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D0D8E9E-AE05-8E58-671F-0E207E63370E}"/>
              </a:ext>
            </a:extLst>
          </p:cNvPr>
          <p:cNvSpPr txBox="1"/>
          <p:nvPr/>
        </p:nvSpPr>
        <p:spPr>
          <a:xfrm>
            <a:off x="5557982" y="727432"/>
            <a:ext cx="609783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/>
              <a:t>‘</a:t>
            </a:r>
            <a:r>
              <a:rPr lang="en-GB" sz="2800" b="0" dirty="0">
                <a:effectLst/>
              </a:rPr>
              <a:t>Therefore, since we are surrounded by so great a cloud of witnesses, let us rid ourselves of every burden and sin that clings to us and persevere in running the race that lies before us.’  </a:t>
            </a:r>
            <a:r>
              <a:rPr lang="en-GB" sz="2400" b="0" dirty="0">
                <a:effectLst/>
              </a:rPr>
              <a:t>Hebrews 12:1 </a:t>
            </a:r>
            <a:endParaRPr lang="en-GB" sz="2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EEB6BE-328D-757E-6713-45E304D73E82}"/>
              </a:ext>
            </a:extLst>
          </p:cNvPr>
          <p:cNvSpPr txBox="1"/>
          <p:nvPr/>
        </p:nvSpPr>
        <p:spPr>
          <a:xfrm>
            <a:off x="5557982" y="3096491"/>
            <a:ext cx="609783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/>
              <a:t>‘</a:t>
            </a:r>
            <a:r>
              <a:rPr lang="en-GB" sz="2800" b="0" dirty="0">
                <a:effectLst/>
              </a:rPr>
              <a:t>Do you not know that the runners in the stadium all run in the race, but only one wins the prize? </a:t>
            </a:r>
            <a:br>
              <a:rPr lang="en-GB" sz="2800" b="0" dirty="0">
                <a:effectLst/>
              </a:rPr>
            </a:br>
            <a:r>
              <a:rPr lang="en-GB" sz="2800" b="0" dirty="0">
                <a:effectLst/>
              </a:rPr>
              <a:t>Run so as to win. Every athlete exercises discipline in every way. They do it to win a perishable crown, but we an imperishable </a:t>
            </a:r>
            <a:r>
              <a:rPr lang="en-GB" sz="2800" b="0">
                <a:effectLst/>
              </a:rPr>
              <a:t>one.’ </a:t>
            </a:r>
            <a:r>
              <a:rPr lang="en-GB" sz="2400" b="0" dirty="0">
                <a:effectLst/>
              </a:rPr>
              <a:t>1 Corinthians 9:24-25</a:t>
            </a:r>
            <a:r>
              <a:rPr lang="en-GB" sz="2400" b="1" dirty="0"/>
              <a:t> </a:t>
            </a:r>
          </a:p>
        </p:txBody>
      </p:sp>
      <p:pic>
        <p:nvPicPr>
          <p:cNvPr id="9" name="Picture 8" descr="A close-up of a book&#10;&#10;AI-generated content may be incorrect.">
            <a:extLst>
              <a:ext uri="{FF2B5EF4-FFF2-40B4-BE49-F238E27FC236}">
                <a16:creationId xmlns:a16="http://schemas.microsoft.com/office/drawing/2014/main" id="{85D441DC-7AC2-CD73-5A5D-CB47B2CE2D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79164" y="727432"/>
            <a:ext cx="4691600" cy="525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244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4262</TotalTime>
  <Words>99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Rebecca Parkinson</cp:lastModifiedBy>
  <cp:revision>8</cp:revision>
  <dcterms:created xsi:type="dcterms:W3CDTF">2018-09-04T15:37:52Z</dcterms:created>
  <dcterms:modified xsi:type="dcterms:W3CDTF">2025-08-26T18:31:59Z</dcterms:modified>
</cp:coreProperties>
</file>