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6" r:id="rId4"/>
    <p:sldId id="265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554DA5-A423-46C1-9047-1DBE09C07817}" v="7" dt="2025-06-11T06:36:20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E1554DA5-A423-46C1-9047-1DBE09C07817}"/>
    <pc:docChg chg="undo custSel addSld delSld modSld">
      <pc:chgData name="Claire Law" userId="bf4fcf482ff63a0a" providerId="LiveId" clId="{E1554DA5-A423-46C1-9047-1DBE09C07817}" dt="2025-06-11T06:36:22.960" v="96" actId="26606"/>
      <pc:docMkLst>
        <pc:docMk/>
      </pc:docMkLst>
      <pc:sldChg chg="del">
        <pc:chgData name="Claire Law" userId="bf4fcf482ff63a0a" providerId="LiveId" clId="{E1554DA5-A423-46C1-9047-1DBE09C07817}" dt="2025-06-10T19:47:44.889" v="6" actId="47"/>
        <pc:sldMkLst>
          <pc:docMk/>
          <pc:sldMk cId="3187475108" sldId="258"/>
        </pc:sldMkLst>
      </pc:sldChg>
      <pc:sldChg chg="del">
        <pc:chgData name="Claire Law" userId="bf4fcf482ff63a0a" providerId="LiveId" clId="{E1554DA5-A423-46C1-9047-1DBE09C07817}" dt="2025-06-10T19:47:46.306" v="7" actId="47"/>
        <pc:sldMkLst>
          <pc:docMk/>
          <pc:sldMk cId="4036722449" sldId="262"/>
        </pc:sldMkLst>
      </pc:sldChg>
      <pc:sldChg chg="addSp delSp modSp mod setBg">
        <pc:chgData name="Claire Law" userId="bf4fcf482ff63a0a" providerId="LiveId" clId="{E1554DA5-A423-46C1-9047-1DBE09C07817}" dt="2025-06-10T19:47:40.860" v="4" actId="26606"/>
        <pc:sldMkLst>
          <pc:docMk/>
          <pc:sldMk cId="1349808542" sldId="264"/>
        </pc:sldMkLst>
        <pc:spChg chg="add">
          <ac:chgData name="Claire Law" userId="bf4fcf482ff63a0a" providerId="LiveId" clId="{E1554DA5-A423-46C1-9047-1DBE09C07817}" dt="2025-06-10T19:47:40.860" v="4" actId="26606"/>
          <ac:spMkLst>
            <pc:docMk/>
            <pc:sldMk cId="1349808542" sldId="264"/>
            <ac:spMk id="12" creationId="{42A4FC2C-047E-45A5-965D-8E1E3BF09BC6}"/>
          </ac:spMkLst>
        </pc:spChg>
        <pc:picChg chg="del">
          <ac:chgData name="Claire Law" userId="bf4fcf482ff63a0a" providerId="LiveId" clId="{E1554DA5-A423-46C1-9047-1DBE09C07817}" dt="2025-06-10T19:47:37.837" v="0" actId="478"/>
          <ac:picMkLst>
            <pc:docMk/>
            <pc:sldMk cId="1349808542" sldId="264"/>
            <ac:picMk id="5" creationId="{4561B7F1-6B83-3C86-2D57-A6110CFD37EC}"/>
          </ac:picMkLst>
        </pc:picChg>
        <pc:picChg chg="add mod">
          <ac:chgData name="Claire Law" userId="bf4fcf482ff63a0a" providerId="LiveId" clId="{E1554DA5-A423-46C1-9047-1DBE09C07817}" dt="2025-06-10T19:47:40.860" v="4" actId="26606"/>
          <ac:picMkLst>
            <pc:docMk/>
            <pc:sldMk cId="1349808542" sldId="264"/>
            <ac:picMk id="7" creationId="{F6CAEF6E-8C8E-494C-0BE1-48719D701C4C}"/>
          </ac:picMkLst>
        </pc:picChg>
      </pc:sldChg>
      <pc:sldChg chg="del">
        <pc:chgData name="Claire Law" userId="bf4fcf482ff63a0a" providerId="LiveId" clId="{E1554DA5-A423-46C1-9047-1DBE09C07817}" dt="2025-06-10T19:47:42.712" v="5" actId="47"/>
        <pc:sldMkLst>
          <pc:docMk/>
          <pc:sldMk cId="2044244728" sldId="265"/>
        </pc:sldMkLst>
      </pc:sldChg>
      <pc:sldChg chg="addSp modSp new mod">
        <pc:chgData name="Claire Law" userId="bf4fcf482ff63a0a" providerId="LiveId" clId="{E1554DA5-A423-46C1-9047-1DBE09C07817}" dt="2025-06-11T06:26:08.332" v="41" actId="1076"/>
        <pc:sldMkLst>
          <pc:docMk/>
          <pc:sldMk cId="2155571173" sldId="265"/>
        </pc:sldMkLst>
        <pc:spChg chg="add mod">
          <ac:chgData name="Claire Law" userId="bf4fcf482ff63a0a" providerId="LiveId" clId="{E1554DA5-A423-46C1-9047-1DBE09C07817}" dt="2025-06-11T06:26:08.332" v="41" actId="1076"/>
          <ac:spMkLst>
            <pc:docMk/>
            <pc:sldMk cId="2155571173" sldId="265"/>
            <ac:spMk id="5" creationId="{2E768FCB-23FA-056F-C0F7-02A4BFC46708}"/>
          </ac:spMkLst>
        </pc:spChg>
        <pc:picChg chg="add mod">
          <ac:chgData name="Claire Law" userId="bf4fcf482ff63a0a" providerId="LiveId" clId="{E1554DA5-A423-46C1-9047-1DBE09C07817}" dt="2025-06-11T06:14:35.958" v="13" actId="14100"/>
          <ac:picMkLst>
            <pc:docMk/>
            <pc:sldMk cId="2155571173" sldId="265"/>
            <ac:picMk id="3" creationId="{9EE16F84-0DB7-CFAB-F304-48663EA1E137}"/>
          </ac:picMkLst>
        </pc:picChg>
      </pc:sldChg>
      <pc:sldChg chg="addSp delSp modSp new mod setBg">
        <pc:chgData name="Claire Law" userId="bf4fcf482ff63a0a" providerId="LiveId" clId="{E1554DA5-A423-46C1-9047-1DBE09C07817}" dt="2025-06-11T06:25:07.256" v="20" actId="26606"/>
        <pc:sldMkLst>
          <pc:docMk/>
          <pc:sldMk cId="3700661240" sldId="266"/>
        </pc:sldMkLst>
        <pc:spChg chg="del">
          <ac:chgData name="Claire Law" userId="bf4fcf482ff63a0a" providerId="LiveId" clId="{E1554DA5-A423-46C1-9047-1DBE09C07817}" dt="2025-06-11T06:25:04.496" v="16" actId="478"/>
          <ac:spMkLst>
            <pc:docMk/>
            <pc:sldMk cId="3700661240" sldId="266"/>
            <ac:spMk id="2" creationId="{D261ACE4-84A7-CA43-04AA-E0F10354D6A2}"/>
          </ac:spMkLst>
        </pc:spChg>
        <pc:spChg chg="del">
          <ac:chgData name="Claire Law" userId="bf4fcf482ff63a0a" providerId="LiveId" clId="{E1554DA5-A423-46C1-9047-1DBE09C07817}" dt="2025-06-11T06:25:03.407" v="15" actId="478"/>
          <ac:spMkLst>
            <pc:docMk/>
            <pc:sldMk cId="3700661240" sldId="266"/>
            <ac:spMk id="3" creationId="{7C7A02A4-5C63-84CC-EB2F-78ABFE8E9412}"/>
          </ac:spMkLst>
        </pc:spChg>
        <pc:spChg chg="add">
          <ac:chgData name="Claire Law" userId="bf4fcf482ff63a0a" providerId="LiveId" clId="{E1554DA5-A423-46C1-9047-1DBE09C07817}" dt="2025-06-11T06:25:07.256" v="20" actId="26606"/>
          <ac:spMkLst>
            <pc:docMk/>
            <pc:sldMk cId="3700661240" sldId="266"/>
            <ac:spMk id="10" creationId="{42A4FC2C-047E-45A5-965D-8E1E3BF09BC6}"/>
          </ac:spMkLst>
        </pc:spChg>
        <pc:picChg chg="add mod">
          <ac:chgData name="Claire Law" userId="bf4fcf482ff63a0a" providerId="LiveId" clId="{E1554DA5-A423-46C1-9047-1DBE09C07817}" dt="2025-06-11T06:25:07.256" v="20" actId="26606"/>
          <ac:picMkLst>
            <pc:docMk/>
            <pc:sldMk cId="3700661240" sldId="266"/>
            <ac:picMk id="5" creationId="{2955C7BF-ACF2-F22C-AEEA-4094A6E9E309}"/>
          </ac:picMkLst>
        </pc:picChg>
      </pc:sldChg>
      <pc:sldChg chg="addSp modSp new mod setBg">
        <pc:chgData name="Claire Law" userId="bf4fcf482ff63a0a" providerId="LiveId" clId="{E1554DA5-A423-46C1-9047-1DBE09C07817}" dt="2025-06-11T06:28:45.760" v="46" actId="26606"/>
        <pc:sldMkLst>
          <pc:docMk/>
          <pc:sldMk cId="4286367845" sldId="267"/>
        </pc:sldMkLst>
        <pc:spChg chg="add">
          <ac:chgData name="Claire Law" userId="bf4fcf482ff63a0a" providerId="LiveId" clId="{E1554DA5-A423-46C1-9047-1DBE09C07817}" dt="2025-06-11T06:28:45.760" v="46" actId="26606"/>
          <ac:spMkLst>
            <pc:docMk/>
            <pc:sldMk cId="4286367845" sldId="267"/>
            <ac:spMk id="8" creationId="{42A4FC2C-047E-45A5-965D-8E1E3BF09BC6}"/>
          </ac:spMkLst>
        </pc:spChg>
        <pc:picChg chg="add mod">
          <ac:chgData name="Claire Law" userId="bf4fcf482ff63a0a" providerId="LiveId" clId="{E1554DA5-A423-46C1-9047-1DBE09C07817}" dt="2025-06-11T06:28:45.760" v="46" actId="26606"/>
          <ac:picMkLst>
            <pc:docMk/>
            <pc:sldMk cId="4286367845" sldId="267"/>
            <ac:picMk id="3" creationId="{D335C878-3E92-3433-9615-A9665BF7D16F}"/>
          </ac:picMkLst>
        </pc:picChg>
      </pc:sldChg>
      <pc:sldChg chg="addSp delSp modSp new mod setBg">
        <pc:chgData name="Claire Law" userId="bf4fcf482ff63a0a" providerId="LiveId" clId="{E1554DA5-A423-46C1-9047-1DBE09C07817}" dt="2025-06-11T06:31:46.432" v="91" actId="962"/>
        <pc:sldMkLst>
          <pc:docMk/>
          <pc:sldMk cId="428532337" sldId="268"/>
        </pc:sldMkLst>
        <pc:spChg chg="add del">
          <ac:chgData name="Claire Law" userId="bf4fcf482ff63a0a" providerId="LiveId" clId="{E1554DA5-A423-46C1-9047-1DBE09C07817}" dt="2025-06-11T06:31:25.910" v="59" actId="26606"/>
          <ac:spMkLst>
            <pc:docMk/>
            <pc:sldMk cId="428532337" sldId="268"/>
            <ac:spMk id="8" creationId="{B9FF99BD-075F-4761-A995-6FC574BD25EA}"/>
          </ac:spMkLst>
        </pc:spChg>
        <pc:spChg chg="add del">
          <ac:chgData name="Claire Law" userId="bf4fcf482ff63a0a" providerId="LiveId" clId="{E1554DA5-A423-46C1-9047-1DBE09C07817}" dt="2025-06-11T06:31:25.910" v="59" actId="26606"/>
          <ac:spMkLst>
            <pc:docMk/>
            <pc:sldMk cId="428532337" sldId="268"/>
            <ac:spMk id="10" creationId="{A7B21A54-9BA3-4EA9-B460-5A829ADD9051}"/>
          </ac:spMkLst>
        </pc:spChg>
        <pc:spChg chg="add del">
          <ac:chgData name="Claire Law" userId="bf4fcf482ff63a0a" providerId="LiveId" clId="{E1554DA5-A423-46C1-9047-1DBE09C07817}" dt="2025-06-11T06:31:25.910" v="59" actId="26606"/>
          <ac:spMkLst>
            <pc:docMk/>
            <pc:sldMk cId="428532337" sldId="268"/>
            <ac:spMk id="12" creationId="{6FA8F714-B9D8-488A-8CCA-E9948FF913A9}"/>
          </ac:spMkLst>
        </pc:spChg>
        <pc:spChg chg="add del">
          <ac:chgData name="Claire Law" userId="bf4fcf482ff63a0a" providerId="LiveId" clId="{E1554DA5-A423-46C1-9047-1DBE09C07817}" dt="2025-06-11T06:31:25.910" v="59" actId="26606"/>
          <ac:spMkLst>
            <pc:docMk/>
            <pc:sldMk cId="428532337" sldId="268"/>
            <ac:spMk id="17" creationId="{42A4FC2C-047E-45A5-965D-8E1E3BF09BC6}"/>
          </ac:spMkLst>
        </pc:spChg>
        <pc:picChg chg="add del mod">
          <ac:chgData name="Claire Law" userId="bf4fcf482ff63a0a" providerId="LiveId" clId="{E1554DA5-A423-46C1-9047-1DBE09C07817}" dt="2025-06-11T06:31:14.216" v="52" actId="478"/>
          <ac:picMkLst>
            <pc:docMk/>
            <pc:sldMk cId="428532337" sldId="268"/>
            <ac:picMk id="3" creationId="{BDA5F37D-EE6B-7F48-E5AF-E05093370D40}"/>
          </ac:picMkLst>
        </pc:picChg>
        <pc:picChg chg="add mod">
          <ac:chgData name="Claire Law" userId="bf4fcf482ff63a0a" providerId="LiveId" clId="{E1554DA5-A423-46C1-9047-1DBE09C07817}" dt="2025-06-11T06:31:46.432" v="91" actId="962"/>
          <ac:picMkLst>
            <pc:docMk/>
            <pc:sldMk cId="428532337" sldId="268"/>
            <ac:picMk id="5" creationId="{CA733DC2-4B50-2404-B5CF-4B738EFC50A2}"/>
          </ac:picMkLst>
        </pc:picChg>
      </pc:sldChg>
      <pc:sldChg chg="addSp modSp new mod setBg">
        <pc:chgData name="Claire Law" userId="bf4fcf482ff63a0a" providerId="LiveId" clId="{E1554DA5-A423-46C1-9047-1DBE09C07817}" dt="2025-06-11T06:36:22.960" v="96" actId="26606"/>
        <pc:sldMkLst>
          <pc:docMk/>
          <pc:sldMk cId="2521265733" sldId="269"/>
        </pc:sldMkLst>
        <pc:spChg chg="add">
          <ac:chgData name="Claire Law" userId="bf4fcf482ff63a0a" providerId="LiveId" clId="{E1554DA5-A423-46C1-9047-1DBE09C07817}" dt="2025-06-11T06:36:22.960" v="96" actId="26606"/>
          <ac:spMkLst>
            <pc:docMk/>
            <pc:sldMk cId="2521265733" sldId="269"/>
            <ac:spMk id="8" creationId="{42A4FC2C-047E-45A5-965D-8E1E3BF09BC6}"/>
          </ac:spMkLst>
        </pc:spChg>
        <pc:picChg chg="add mod">
          <ac:chgData name="Claire Law" userId="bf4fcf482ff63a0a" providerId="LiveId" clId="{E1554DA5-A423-46C1-9047-1DBE09C07817}" dt="2025-06-11T06:36:22.960" v="96" actId="26606"/>
          <ac:picMkLst>
            <pc:docMk/>
            <pc:sldMk cId="2521265733" sldId="269"/>
            <ac:picMk id="3" creationId="{F83A9821-8D29-C99E-E599-0A44FCCD5B7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58D13-7071-A1A0-FF77-1210C35EC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sz="23900" dirty="0">
                <a:solidFill>
                  <a:schemeClr val="accent5">
                    <a:lumMod val="50000"/>
                  </a:schemeClr>
                </a:solidFill>
              </a:rPr>
              <a:t>Welcome </a:t>
            </a:r>
            <a:endParaRPr lang="en-US" sz="239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0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oup of sheep on a roof&#10;&#10;AI-generated content may be incorrect.">
            <a:extLst>
              <a:ext uri="{FF2B5EF4-FFF2-40B4-BE49-F238E27FC236}">
                <a16:creationId xmlns:a16="http://schemas.microsoft.com/office/drawing/2014/main" id="{F6CAEF6E-8C8E-494C-0BE1-48719D701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0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standing in front of a herd of sheep&#10;&#10;AI-generated content may be incorrect.">
            <a:extLst>
              <a:ext uri="{FF2B5EF4-FFF2-40B4-BE49-F238E27FC236}">
                <a16:creationId xmlns:a16="http://schemas.microsoft.com/office/drawing/2014/main" id="{2955C7BF-ACF2-F22C-AEEA-4094A6E9E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4" b="179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6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9EE16F84-0DB7-CFAB-F304-48663EA1E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7" y="109251"/>
            <a:ext cx="4342702" cy="6579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768FCB-23FA-056F-C0F7-02A4BFC46708}"/>
              </a:ext>
            </a:extLst>
          </p:cNvPr>
          <p:cNvSpPr txBox="1"/>
          <p:nvPr/>
        </p:nvSpPr>
        <p:spPr>
          <a:xfrm>
            <a:off x="4712464" y="658177"/>
            <a:ext cx="7009482" cy="5541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buNone/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leader. . .is like a shepherd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stays behind the flock, letting the most nimble go out ahead, whereupon the others follow, not realizing that all along they are being directed from behind.’</a:t>
            </a:r>
          </a:p>
          <a:p>
            <a:pPr marL="914400">
              <a:lnSpc>
                <a:spcPct val="107000"/>
              </a:lnSpc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(Nelson Mandela, Long Walk to Freedom: Autobiography of Nelson Mandela).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71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alking on a hill with sheep&#10;&#10;AI-generated content may be incorrect.">
            <a:extLst>
              <a:ext uri="{FF2B5EF4-FFF2-40B4-BE49-F238E27FC236}">
                <a16:creationId xmlns:a16="http://schemas.microsoft.com/office/drawing/2014/main" id="{D335C878-3E92-3433-9615-A9665BF7D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67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osaic of a person and sheep">
            <a:extLst>
              <a:ext uri="{FF2B5EF4-FFF2-40B4-BE49-F238E27FC236}">
                <a16:creationId xmlns:a16="http://schemas.microsoft.com/office/drawing/2014/main" id="{CA733DC2-4B50-2404-B5CF-4B738EFC5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34"/>
            <a:ext cx="12192000" cy="615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2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unset with clouds and a silhouette of a mountain&#10;&#10;AI-generated content may be incorrect.">
            <a:extLst>
              <a:ext uri="{FF2B5EF4-FFF2-40B4-BE49-F238E27FC236}">
                <a16:creationId xmlns:a16="http://schemas.microsoft.com/office/drawing/2014/main" id="{F83A9821-8D29-C99E-E599-0A44FCCD5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3" b="168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65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4935</TotalTime>
  <Words>56</Words>
  <Application>Microsoft Office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9</cp:revision>
  <dcterms:created xsi:type="dcterms:W3CDTF">2018-09-04T15:37:52Z</dcterms:created>
  <dcterms:modified xsi:type="dcterms:W3CDTF">2025-08-26T10:15:15Z</dcterms:modified>
</cp:coreProperties>
</file>