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7" r:id="rId4"/>
    <p:sldId id="258" r:id="rId5"/>
    <p:sldId id="259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84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53C9-D3C4-DD94-C918-49FA02F02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C2A037-3F63-F273-32D5-EA1CDC13C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DD1AE-F8A1-67BA-8D9B-A2BD330B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E7D89-A88C-8FEF-28D5-B21A7A67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4ACC4-7952-10FA-0E9D-DCC153CDD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7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AC5ED-50D9-5A82-59B6-8E453BF63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38BD8-7408-073F-5909-1542980E5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75748-BE22-0105-D4AB-36D929AA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81EC8-CB62-07DF-76C1-5BD3205BD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66CBE-8FB4-FD62-A81D-43CC70A2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423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CBD6E-A3EB-5493-8E2C-1A3D1AB2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60B23-6B19-19AC-376F-5C6811F42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0568B-F70F-EAC1-D5A2-7357603F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E67C6-3599-5B26-E009-EC62FEA5F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3606B-7546-B7F7-A847-051B4163A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41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4B58C-0898-D81C-644E-4623F575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20F4E-F8A3-8461-60EF-B80DB2B9E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2168C-5023-75B5-206C-3BB4900A7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F0777-F403-E42A-2CAE-589492123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943778-AB0B-4CCE-0737-433160143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1CF9E-F6BA-3352-227B-7130354E4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819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A6E31-C65D-7DAE-9B7F-AF999EED7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7582DA-3ABF-0CE8-9EAF-BF6AA9DEF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7FFAA9-8456-5D68-1261-A0BD02933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0BBE33-8DD8-43BE-A32E-8D73939967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A3FCE4-98DD-BCAA-8D9F-6FC29B4A2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63BFBB-B8BE-9425-3704-6AA52EDDB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C8E1BB-9FA6-6D83-0265-9B4D24663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2C96EE-CDB5-4671-CC48-CB8F88BC8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33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DBC6F-90C0-71FA-1151-A2030BD16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B553C-A401-9702-A037-377DD96FB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D2A9E-1E24-B71E-C256-23EECDFDD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53D9FC-20FC-F6D9-4BF6-DAB6B12E4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83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67825B-4BF6-659E-92A7-9AC0A66E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0402E3-4EC5-C2D7-4289-65DA13EE0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8FADB-FDF3-6764-9441-F6070E77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367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4F1B3-D961-F029-9C66-6F845BE44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5915-3E5F-2C9B-D377-043C79EB5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7152D-59BF-4F4A-83DF-436CEC5A2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DA034B-297A-E9D1-53FC-33C3AE41E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F30347-62B8-9CC7-BA6E-D5B094860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31C8B-1CAA-11CC-71DA-B8201D2D7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BEF30-9718-DEED-2E46-199A4906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0A6AA0-5038-B60E-8E62-0377C5D53B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C4874-68BA-4668-0935-ADCDE09C5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356CF5-4F74-84F1-885D-45F7F36D2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75828-F15C-1C88-F0BD-5C943D6BA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67BA-8760-85B2-5EFF-10964FBC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077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149C-FA4C-4A78-8D88-0EB56B407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7A25FC-7AF3-36CB-C01A-1732918C5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14BCE-FD87-CDCF-78C6-0A61A27CE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9D807-81AC-F0BC-9319-0E9FCE9BE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9774D-E5C2-B66A-1DB6-5CF2EE04F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044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CEB260-E0A6-5185-5398-935ED5B845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9F87BA-A7F6-987D-DA03-A64C20914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D349E-F7D8-FA44-FF85-054B8265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BCBCE-08E1-A130-6C1B-0354D398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C35E1-E18D-AE08-B5AF-A1142A68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7B880-BE6F-BA68-21CE-780B320F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0901C-5623-16CE-749C-BCE2D5302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66403-E38C-9CA0-5506-2470B163C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06EA6B-EB73-4AF5-97DB-F8CC10F303EB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FC2F7-CABB-2F90-F0E7-661234116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A37D8-A4A9-BE68-760F-1985C2BC4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D6044A-C2B9-4951-9899-9DF25129A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44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D54613-9DE6-8AF3-7C39-57DC40C1E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36" name="Rectangle 4135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8" name="Picture 12" descr="Spring Mix - Taylor Farms">
            <a:extLst>
              <a:ext uri="{FF2B5EF4-FFF2-40B4-BE49-F238E27FC236}">
                <a16:creationId xmlns:a16="http://schemas.microsoft.com/office/drawing/2014/main" id="{2DFAAD12-AD27-A92F-A27C-05CD3CE26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" r="2" b="117"/>
          <a:stretch>
            <a:fillRect/>
          </a:stretch>
        </p:blipFill>
        <p:spPr bwMode="auto">
          <a:xfrm>
            <a:off x="121920" y="125976"/>
            <a:ext cx="3283839" cy="321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B378B5-488A-EC56-DCE4-BD07999D70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018" b="6"/>
          <a:stretch>
            <a:fillRect/>
          </a:stretch>
        </p:blipFill>
        <p:spPr>
          <a:xfrm>
            <a:off x="54010" y="3555996"/>
            <a:ext cx="3419658" cy="3089146"/>
          </a:xfrm>
          <a:prstGeom prst="rect">
            <a:avLst/>
          </a:prstGeom>
        </p:spPr>
      </p:pic>
      <p:pic>
        <p:nvPicPr>
          <p:cNvPr id="4100" name="Picture 4" descr="Frozen mixed vegetables hi-res stock photography and images - Alamy">
            <a:extLst>
              <a:ext uri="{FF2B5EF4-FFF2-40B4-BE49-F238E27FC236}">
                <a16:creationId xmlns:a16="http://schemas.microsoft.com/office/drawing/2014/main" id="{4D4A6E25-3D65-851D-97BC-20B2CD3C1E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4" r="23475" b="9577"/>
          <a:stretch>
            <a:fillRect/>
          </a:stretch>
        </p:blipFill>
        <p:spPr bwMode="auto">
          <a:xfrm>
            <a:off x="3547182" y="81280"/>
            <a:ext cx="4327211" cy="609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irds Eye Select Mixed Vegetables 640g">
            <a:extLst>
              <a:ext uri="{FF2B5EF4-FFF2-40B4-BE49-F238E27FC236}">
                <a16:creationId xmlns:a16="http://schemas.microsoft.com/office/drawing/2014/main" id="{282C9B97-C166-742B-3F0A-0D4B7A86D1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7" t="3116" r="12634" b="6146"/>
          <a:stretch>
            <a:fillRect/>
          </a:stretch>
        </p:blipFill>
        <p:spPr bwMode="auto">
          <a:xfrm>
            <a:off x="8015817" y="294335"/>
            <a:ext cx="4174659" cy="609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886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76C987-ACFD-7AFD-F5E2-035AB2DC8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Woolworths">
            <a:extLst>
              <a:ext uri="{FF2B5EF4-FFF2-40B4-BE49-F238E27FC236}">
                <a16:creationId xmlns:a16="http://schemas.microsoft.com/office/drawing/2014/main" id="{557FB271-2D0F-42E1-21D7-5B88FFE8D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9128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Liquorice Allsorts">
            <a:extLst>
              <a:ext uri="{FF2B5EF4-FFF2-40B4-BE49-F238E27FC236}">
                <a16:creationId xmlns:a16="http://schemas.microsoft.com/office/drawing/2014/main" id="{2B58D7F2-4706-D033-1082-961F04B25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2384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652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4545B5-4124-8EC9-B653-B607A89CE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Liquorice Allsorts">
            <a:extLst>
              <a:ext uri="{FF2B5EF4-FFF2-40B4-BE49-F238E27FC236}">
                <a16:creationId xmlns:a16="http://schemas.microsoft.com/office/drawing/2014/main" id="{07AEF2FA-7672-70D9-1D75-524CC149C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r="1291"/>
          <a:stretch>
            <a:fillRect/>
          </a:stretch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aynards Bassetts Liquorice Allsorts Carton 350g">
            <a:extLst>
              <a:ext uri="{FF2B5EF4-FFF2-40B4-BE49-F238E27FC236}">
                <a16:creationId xmlns:a16="http://schemas.microsoft.com/office/drawing/2014/main" id="{AF3C9CAF-F124-8252-B4EA-7D1CD2B4C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" r="5603"/>
          <a:stretch>
            <a:fillRect/>
          </a:stretch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220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29DE3A-ED8F-7B87-B5B6-11FC722EC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3" name="Rectangle 3092">
            <a:extLst>
              <a:ext uri="{FF2B5EF4-FFF2-40B4-BE49-F238E27FC236}">
                <a16:creationId xmlns:a16="http://schemas.microsoft.com/office/drawing/2014/main" id="{ED704EFE-42E8-4C4D-AF32-312001F7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🤔 Thinking Face emoji Meaning | Dictionary.com">
            <a:extLst>
              <a:ext uri="{FF2B5EF4-FFF2-40B4-BE49-F238E27FC236}">
                <a16:creationId xmlns:a16="http://schemas.microsoft.com/office/drawing/2014/main" id="{3CE6C70A-0435-BF54-35F5-541740669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5625"/>
          <a:stretch>
            <a:fillRect/>
          </a:stretch>
        </p:blipFill>
        <p:spPr bwMode="auto">
          <a:xfrm>
            <a:off x="20" y="10"/>
            <a:ext cx="4063977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ace With Tears Of Joy Emoji Emoticon Laughter Smile PNG">
            <a:extLst>
              <a:ext uri="{FF2B5EF4-FFF2-40B4-BE49-F238E27FC236}">
                <a16:creationId xmlns:a16="http://schemas.microsoft.com/office/drawing/2014/main" id="{D52D3AD1-9665-9115-6962-7C95C04FF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9" r="15132"/>
          <a:stretch>
            <a:fillRect/>
          </a:stretch>
        </p:blipFill>
        <p:spPr bwMode="auto">
          <a:xfrm>
            <a:off x="4044529" y="10"/>
            <a:ext cx="4083465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lapping Hands Emoji (U+1F44F)">
            <a:extLst>
              <a:ext uri="{FF2B5EF4-FFF2-40B4-BE49-F238E27FC236}">
                <a16:creationId xmlns:a16="http://schemas.microsoft.com/office/drawing/2014/main" id="{D1A156EC-7036-5668-B36A-FCC170547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3" b="3163"/>
          <a:stretch>
            <a:fillRect/>
          </a:stretch>
        </p:blipFill>
        <p:spPr bwMode="auto">
          <a:xfrm>
            <a:off x="8127994" y="10"/>
            <a:ext cx="4064005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Sad Face Emoji - Apps on Google Play">
            <a:extLst>
              <a:ext uri="{FF2B5EF4-FFF2-40B4-BE49-F238E27FC236}">
                <a16:creationId xmlns:a16="http://schemas.microsoft.com/office/drawing/2014/main" id="{69D7208D-4C54-1873-0EC8-E5EF1A14F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9" r="2" b="5773"/>
          <a:stretch>
            <a:fillRect/>
          </a:stretch>
        </p:blipFill>
        <p:spPr bwMode="auto">
          <a:xfrm>
            <a:off x="20" y="3429000"/>
            <a:ext cx="405991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appy Face Emoji Images - Free Download on Freepik">
            <a:extLst>
              <a:ext uri="{FF2B5EF4-FFF2-40B4-BE49-F238E27FC236}">
                <a16:creationId xmlns:a16="http://schemas.microsoft.com/office/drawing/2014/main" id="{5DAD00B0-7814-5576-5AC1-0DA53B154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4" r="-4" b="5370"/>
          <a:stretch>
            <a:fillRect/>
          </a:stretch>
        </p:blipFill>
        <p:spPr bwMode="auto">
          <a:xfrm>
            <a:off x="4052316" y="3429000"/>
            <a:ext cx="408736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513C2-AC1B-0440-6C2F-AD85A3100B7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805" r="2" b="7737"/>
          <a:stretch>
            <a:fillRect/>
          </a:stretch>
        </p:blipFill>
        <p:spPr>
          <a:xfrm>
            <a:off x="8132064" y="3581400"/>
            <a:ext cx="3879494" cy="3276600"/>
          </a:xfrm>
          <a:prstGeom prst="rect">
            <a:avLst/>
          </a:prstGeom>
        </p:spPr>
      </p:pic>
      <p:sp>
        <p:nvSpPr>
          <p:cNvPr id="2" name="AutoShape 2" descr="Crying Face Emoji - World of Better Learning | Cambridge University Press &amp;  Assessment">
            <a:extLst>
              <a:ext uri="{FF2B5EF4-FFF2-40B4-BE49-F238E27FC236}">
                <a16:creationId xmlns:a16="http://schemas.microsoft.com/office/drawing/2014/main" id="{B4B72308-780F-F4EA-827F-6E7F6BABA7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019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468CFD-8909-70DD-8BD3-341E3C955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Get creative at &quot;The Feelings Wall&quot; | Student Health and Wellbeing |  University of Adelaide">
            <a:extLst>
              <a:ext uri="{FF2B5EF4-FFF2-40B4-BE49-F238E27FC236}">
                <a16:creationId xmlns:a16="http://schemas.microsoft.com/office/drawing/2014/main" id="{7646654D-D708-0B98-7063-3FD19912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9" b="3605"/>
          <a:stretch>
            <a:fillRect/>
          </a:stretch>
        </p:blipFill>
        <p:spPr bwMode="auto">
          <a:xfrm>
            <a:off x="307775" y="261437"/>
            <a:ext cx="11576450" cy="633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244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10015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3</cp:revision>
  <dcterms:created xsi:type="dcterms:W3CDTF">2025-08-18T17:05:27Z</dcterms:created>
  <dcterms:modified xsi:type="dcterms:W3CDTF">2025-08-25T16:00:40Z</dcterms:modified>
</cp:coreProperties>
</file>