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3" r:id="rId4"/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AFDA3-B015-40E3-9A80-420E95A34C4F}" v="9" dt="2025-06-06T08:36:23.7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t>14/06/2025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GB" sz="1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ster with text overlay&#10;&#10;AI-generated content may be incorrect.">
            <a:extLst>
              <a:ext uri="{FF2B5EF4-FFF2-40B4-BE49-F238E27FC236}">
                <a16:creationId xmlns:a16="http://schemas.microsoft.com/office/drawing/2014/main" id="{5D33837D-7A4E-4ABD-7575-2CC9BAF9C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2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earing sunglasses and a collared shirt&#10;&#10;AI-generated content may be incorrect.">
            <a:extLst>
              <a:ext uri="{FF2B5EF4-FFF2-40B4-BE49-F238E27FC236}">
                <a16:creationId xmlns:a16="http://schemas.microsoft.com/office/drawing/2014/main" id="{9E5146A5-E8FA-E5B5-EB88-AD6A183A4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33"/>
            <a:ext cx="12192000" cy="684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42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unset with clouds and a person in the distance&#10;&#10;AI-generated content may be incorrect.">
            <a:extLst>
              <a:ext uri="{FF2B5EF4-FFF2-40B4-BE49-F238E27FC236}">
                <a16:creationId xmlns:a16="http://schemas.microsoft.com/office/drawing/2014/main" id="{D532B04F-F3A7-BA2B-4986-44D115F72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232" y="0"/>
            <a:ext cx="3942769" cy="7009367"/>
          </a:xfrm>
          <a:prstGeom prst="rect">
            <a:avLst/>
          </a:prstGeom>
        </p:spPr>
      </p:pic>
      <p:sp>
        <p:nvSpPr>
          <p:cNvPr id="4" name="AutoShape 2" descr="Image result for itv dinner date">
            <a:extLst>
              <a:ext uri="{FF2B5EF4-FFF2-40B4-BE49-F238E27FC236}">
                <a16:creationId xmlns:a16="http://schemas.microsoft.com/office/drawing/2014/main" id="{8DEBB370-45D8-4EFC-8BC3-FBFE13766F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4" descr="Image result for itv be">
            <a:extLst>
              <a:ext uri="{FF2B5EF4-FFF2-40B4-BE49-F238E27FC236}">
                <a16:creationId xmlns:a16="http://schemas.microsoft.com/office/drawing/2014/main" id="{FD09C2FE-36DE-41F5-9C0C-8EF5E07F6D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905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Britannic Bold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Rebecca Parkinson</cp:lastModifiedBy>
  <cp:revision>13</cp:revision>
  <dcterms:created xsi:type="dcterms:W3CDTF">2018-06-04T07:13:25Z</dcterms:created>
  <dcterms:modified xsi:type="dcterms:W3CDTF">2025-06-14T16:42:47Z</dcterms:modified>
</cp:coreProperties>
</file>