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8" r:id="rId4"/>
    <p:sldId id="263" r:id="rId5"/>
    <p:sldId id="261" r:id="rId6"/>
    <p:sldId id="256" r:id="rId7"/>
    <p:sldId id="270" r:id="rId8"/>
    <p:sldId id="266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4B06D7-AFEA-419A-8B75-1BE715F7A579}" v="32" dt="2025-06-06T16:12:11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3095E-E62A-405A-A112-FD4E297EF9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B7218-E153-41C5-824D-3651E79A6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10B2E-1B37-405E-9FBF-ADCDB1EB6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19CCD-7C44-43BD-97A0-E5345D534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9F41B-5C1A-45D0-9E24-F09EF3FE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35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B664F-60A0-42F0-96A8-83F662F0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11C7F-60A9-46BE-94A6-AD05928C2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CD161-E518-46FC-90C5-2CAAC8901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F1DAE-B163-4787-9872-60455AB5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F5377-D190-4F4B-8E13-A5F086AED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38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2E848-B895-401A-BE36-5E47B131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5C5E0-49EF-495D-B795-E09FB6F71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5EDD7-19BC-4FA3-B667-2DCBB46CB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65E6-9423-47C9-B06A-2A5605ECE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7AE2-296E-4F4C-8B34-C8F8E5EF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616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65C45-682D-4241-9F88-9FDD6B79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FE816-C1C4-431E-B98C-B194767A4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BCAA4-074F-400E-A708-F021C906C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1FA6F8-35CD-4032-BE35-6B3E4697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7054A5-E4C3-49C6-A3B4-2390BE03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E8BF79-9ADF-4203-86C2-E4E1A906D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186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CB9D8-B97F-4E7D-B896-784FB9CC2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B5276-2354-47A9-ABB9-5BA0FF86D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6CBA07-7478-4EFC-AF68-BEDE8D358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50E2B0-E277-4C29-B5E3-91228E1311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3FAAF5-381E-4C50-A13E-01BAC7950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3CAE65-57EC-4912-A238-71C017734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A09E80-2BF2-49BC-A61B-EB4591D5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CC08BF-A25A-4961-B699-34EECA884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91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06486-48F4-4EC6-B2C5-2A53DA72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F6502E-671A-4D99-AE3B-CC29EBBD5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915CF-BC82-482C-AF32-BC100A9F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9465E-0F9C-4791-AB5A-9576C34B0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37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3C9058-502A-4166-BF7A-C1784E6E1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EBAE3-2606-4DA5-8C8F-1EC63E57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C30E4-62DB-4D4F-9D42-01CF73B2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8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1CBE3-241C-489A-AA93-52184B62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C75BC-CCB9-46EB-916F-E0DEB3D79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37209-449C-44DE-8731-D51761F861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647F1-0FEB-472F-930E-79FD52D07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BF21CA-5DF7-4E7C-8023-D66E198A8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F6B09-0C5D-4FCC-A724-88168747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19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379D3-5C05-4683-BCCF-880DFA8F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FC6C2E-28D3-447F-AF24-15C84F5029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0AA06-DA0B-445F-8390-41F1921AC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8D757-0FDA-4E94-8B59-95A4410EA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26B802-AD5B-4629-AD33-B15228F14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614F5-0DFE-4E71-8E3E-2120D776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58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CA7A0-C3BD-49BB-B7D9-0A173A5E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0C4EC3-0D39-4D61-A009-7319EE4F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E1537-48D8-4D40-A64E-46E3BD246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541DF-9831-439E-ACEC-13EA7621D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6ACDE-85E2-4611-9CD7-0353DE85D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66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4DFCDC-A781-4D1B-B3DA-D26BD6850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122394-F1EF-44EB-BA6B-CC0E0FA741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D09A5-A49E-40B2-9D5B-302B5BDB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1548C-8332-48C1-A688-354589E0B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9AB5E-08A2-4BB7-88ED-1C6D5B166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780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9AB229-7A92-428F-910E-790FD770C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C05D4-B204-4C9C-830D-2BD7E824E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ECD79-1155-4B2D-91B1-AAA2DC7DB0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2D598-86CA-4899-A3D5-CB42C8908920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483E4-315D-43EB-931E-88B05CD54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94C6B-2E2B-46E1-886C-FF27829EF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81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D386EB-7A68-370D-158A-7371EF768166}"/>
              </a:ext>
            </a:extLst>
          </p:cNvPr>
          <p:cNvSpPr txBox="1"/>
          <p:nvPr/>
        </p:nvSpPr>
        <p:spPr>
          <a:xfrm>
            <a:off x="1167787" y="1189822"/>
            <a:ext cx="10245687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b="1" dirty="0">
                <a:solidFill>
                  <a:srgbClr val="0070C0"/>
                </a:solidFill>
              </a:rPr>
              <a:t>Welcome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80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F11C87-6F13-4FBB-9D1B-B93440D29E25}"/>
              </a:ext>
            </a:extLst>
          </p:cNvPr>
          <p:cNvSpPr txBox="1"/>
          <p:nvPr/>
        </p:nvSpPr>
        <p:spPr>
          <a:xfrm>
            <a:off x="640080" y="2872899"/>
            <a:ext cx="4493780" cy="33206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200" dirty="0"/>
              <a:t>The season for gathering in agricultural crops.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200" dirty="0"/>
              <a:t>The act or process of gathering in a crop</a:t>
            </a:r>
            <a:r>
              <a:rPr lang="en-GB" sz="2800" dirty="0"/>
              <a:t>.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200" dirty="0"/>
              <a:t>The quantity of a natural product gathered in a single season.</a:t>
            </a:r>
            <a:endParaRPr lang="en-US" sz="3200" dirty="0"/>
          </a:p>
        </p:txBody>
      </p:sp>
      <p:pic>
        <p:nvPicPr>
          <p:cNvPr id="6" name="Picture 5" descr="Three combines harvesting wheat">
            <a:extLst>
              <a:ext uri="{FF2B5EF4-FFF2-40B4-BE49-F238E27FC236}">
                <a16:creationId xmlns:a16="http://schemas.microsoft.com/office/drawing/2014/main" id="{0A454D30-EBDF-F71E-E777-4BA7F3D479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794" r="-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37EB5C-1988-963F-A31D-FDC33B851157}"/>
              </a:ext>
            </a:extLst>
          </p:cNvPr>
          <p:cNvSpPr txBox="1"/>
          <p:nvPr/>
        </p:nvSpPr>
        <p:spPr>
          <a:xfrm>
            <a:off x="640080" y="1122681"/>
            <a:ext cx="6097836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7200" dirty="0"/>
              <a:t>Harvest: </a:t>
            </a:r>
          </a:p>
        </p:txBody>
      </p:sp>
    </p:spTree>
    <p:extLst>
      <p:ext uri="{BB962C8B-B14F-4D97-AF65-F5344CB8AC3E}">
        <p14:creationId xmlns:p14="http://schemas.microsoft.com/office/powerpoint/2010/main" val="1045543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mage result for harvest festival in church">
            <a:extLst>
              <a:ext uri="{FF2B5EF4-FFF2-40B4-BE49-F238E27FC236}">
                <a16:creationId xmlns:a16="http://schemas.microsoft.com/office/drawing/2014/main" id="{C0383280-5058-4B9B-9202-9F39918B3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365729"/>
            <a:ext cx="9300816" cy="621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327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the state of world hunger&#10;&#10;AI-generated content may be incorrect.">
            <a:extLst>
              <a:ext uri="{FF2B5EF4-FFF2-40B4-BE49-F238E27FC236}">
                <a16:creationId xmlns:a16="http://schemas.microsoft.com/office/drawing/2014/main" id="{FA1A66C2-4163-D484-CE67-57FAF9C00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149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14ADE8-0434-4C3E-991A-74AE69BA87AD}"/>
              </a:ext>
            </a:extLst>
          </p:cNvPr>
          <p:cNvSpPr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/>
              <a:t>"When you reap the harvest of your land, do not reap to the very edges of your field or gather the gleanings of your harvest."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i="1" dirty="0"/>
              <a:t>(Leviticus 23:22)</a:t>
            </a:r>
            <a:r>
              <a:rPr lang="en-US" sz="2200" i="1" dirty="0">
                <a:effectLst/>
              </a:rPr>
              <a:t> </a:t>
            </a:r>
            <a:endParaRPr lang="en-US" sz="2200" dirty="0"/>
          </a:p>
        </p:txBody>
      </p:sp>
      <p:pic>
        <p:nvPicPr>
          <p:cNvPr id="3" name="Picture 2" descr="A hand touching a wheat field&#10;&#10;AI-generated content may be incorrect.">
            <a:extLst>
              <a:ext uri="{FF2B5EF4-FFF2-40B4-BE49-F238E27FC236}">
                <a16:creationId xmlns:a16="http://schemas.microsoft.com/office/drawing/2014/main" id="{ABCDF44D-679C-FE97-93CB-BE93DF725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26905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07933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D987E3-B83B-472B-BCC9-C0E546A98378}"/>
              </a:ext>
            </a:extLst>
          </p:cNvPr>
          <p:cNvSpPr txBox="1"/>
          <p:nvPr/>
        </p:nvSpPr>
        <p:spPr>
          <a:xfrm>
            <a:off x="890338" y="640080"/>
            <a:ext cx="3734014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latin typeface="+mj-lt"/>
                <a:ea typeface="+mj-ea"/>
                <a:cs typeface="+mj-cs"/>
              </a:rPr>
              <a:t>The Gleaners 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latin typeface="+mj-lt"/>
                <a:ea typeface="+mj-ea"/>
                <a:cs typeface="+mj-cs"/>
              </a:rPr>
              <a:t>by Jean-François Millet (1857).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s://render.fineartamerica.com/images/rendered/medium/greeting-card/images/artworkimages/medium/1/the-gleaners-jean-francois-millet.jpg">
            <a:extLst>
              <a:ext uri="{FF2B5EF4-FFF2-40B4-BE49-F238E27FC236}">
                <a16:creationId xmlns:a16="http://schemas.microsoft.com/office/drawing/2014/main" id="{432B0AB9-3CE5-4F3F-A93D-FA62D8548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4" r="13275" b="-1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36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erson holding a bowl of blueberries&#10;&#10;AI-generated content may be incorrect.">
            <a:extLst>
              <a:ext uri="{FF2B5EF4-FFF2-40B4-BE49-F238E27FC236}">
                <a16:creationId xmlns:a16="http://schemas.microsoft.com/office/drawing/2014/main" id="{E889A5EA-8833-2372-CB24-8E670AD42A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2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721AB3-8AF0-B0D3-85EE-14EB925A3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Content Placeholder 5" descr="A person picking blueberries in a greenhouse&#10;&#10;AI-generated content may be incorrect.">
            <a:extLst>
              <a:ext uri="{FF2B5EF4-FFF2-40B4-BE49-F238E27FC236}">
                <a16:creationId xmlns:a16="http://schemas.microsoft.com/office/drawing/2014/main" id="{BB86CFB9-4D38-1A20-F710-163002C3D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2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2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19E2E2-A6D5-85CE-FCC8-5B2FAB402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erson working in a field&#10;&#10;AI-generated content may be incorrect.">
            <a:extLst>
              <a:ext uri="{FF2B5EF4-FFF2-40B4-BE49-F238E27FC236}">
                <a16:creationId xmlns:a16="http://schemas.microsoft.com/office/drawing/2014/main" id="{F563A21D-0B1B-1435-1FBF-CEBA704BF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5" r="17630" b="3"/>
          <a:stretch>
            <a:fillRect/>
          </a:stretch>
        </p:blipFill>
        <p:spPr>
          <a:xfrm>
            <a:off x="50516" y="-52108"/>
            <a:ext cx="3956638" cy="3862088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</p:spPr>
      </p:pic>
      <p:pic>
        <p:nvPicPr>
          <p:cNvPr id="4" name="Content Placeholder 3" descr="A person and person standing next to a truck full of pumpkins&#10;&#10;AI-generated content may be incorrect.">
            <a:extLst>
              <a:ext uri="{FF2B5EF4-FFF2-40B4-BE49-F238E27FC236}">
                <a16:creationId xmlns:a16="http://schemas.microsoft.com/office/drawing/2014/main" id="{01C2400B-268A-4137-2033-6B859D8FC4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6" r="3" b="3"/>
          <a:stretch>
            <a:fillRect/>
          </a:stretch>
        </p:blipFill>
        <p:spPr>
          <a:xfrm>
            <a:off x="8531075" y="65931"/>
            <a:ext cx="3660905" cy="3752075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4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0" name="Content Placeholder 9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CCF76139-C776-0919-A674-E1DE30FC77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819" y="1332274"/>
            <a:ext cx="3988591" cy="921002"/>
          </a:xfrm>
        </p:spPr>
      </p:pic>
      <p:pic>
        <p:nvPicPr>
          <p:cNvPr id="13" name="Picture 12" descr="A person picking pumpkins in a field&#10;&#10;AI-generated content may be incorrect.">
            <a:extLst>
              <a:ext uri="{FF2B5EF4-FFF2-40B4-BE49-F238E27FC236}">
                <a16:creationId xmlns:a16="http://schemas.microsoft.com/office/drawing/2014/main" id="{7D8AC6B0-A819-9098-7539-6E9EB184E4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" y="3809990"/>
            <a:ext cx="1219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27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73</Words>
  <Application>Microsoft Office PowerPoint</Application>
  <PresentationFormat>Widescreen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Rebecca Parkinson</cp:lastModifiedBy>
  <cp:revision>10</cp:revision>
  <dcterms:created xsi:type="dcterms:W3CDTF">2017-06-27T17:58:57Z</dcterms:created>
  <dcterms:modified xsi:type="dcterms:W3CDTF">2025-07-15T16:26:13Z</dcterms:modified>
</cp:coreProperties>
</file>