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6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9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D08AA-257D-E14C-91CF-32FA2BD1F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AB95A-434B-7D8F-95DC-F1DCD2ADCA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991B9-0743-91A9-9182-F17A54A86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6777-3FBB-4E69-A60E-5F2B80EA3C82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D24E5-7973-D5A7-22A1-292E32FD7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A6158-1DC1-AB18-C4FC-C41E9C415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858A-A378-48D7-9A82-2D48F725E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896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99650-7FFF-3CC9-C0B8-BB277B87A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E34C6-854E-5022-3C0E-B79BD4443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9E416-B375-A080-CB22-C01A3F9CC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6777-3FBB-4E69-A60E-5F2B80EA3C82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9F6A8-3D2C-609C-25DA-3D3782930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FADD7-9F70-0290-89B5-423E39B3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858A-A378-48D7-9A82-2D48F725E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525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7FD0B-4171-6E35-7877-786B8A899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97FD9D-E4E8-9EC7-105B-E064899A3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9D8F0-2502-6F36-CABB-02700B67C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6777-3FBB-4E69-A60E-5F2B80EA3C82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29DAC-8AB6-0C00-A60F-170AE5B2B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B4FB0-5658-7048-9A70-D0841A9C3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858A-A378-48D7-9A82-2D48F725E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042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053C6-A0EB-619E-14D4-4BEEBE897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0CD33-B1A9-6150-DA72-0FC5875B2C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48646D-F8EE-B0A5-3BA6-EC9879B935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544EF-B059-2380-211D-1EB205D6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6777-3FBB-4E69-A60E-5F2B80EA3C82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AD2FD-27D6-F49D-B4C8-534564402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EA9E76-BB42-99AA-92B4-CFD7227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858A-A378-48D7-9A82-2D48F725E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657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4E3DE-7E3D-FE63-6D21-C60ACC285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2CC21-B215-60C1-A3EC-EF3FDBFAD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0BA765-913A-51B5-AF0F-E88CE5806B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BDF308-0714-2262-194C-8DBF72634E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55503B-97B6-A3BA-41D6-7ACD33FF20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93B08F-4B30-BB56-9064-550F8E3E1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6777-3FBB-4E69-A60E-5F2B80EA3C82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3C1726-D771-56D5-541D-A99438710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8A497B-3620-9240-083D-651D2FB4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858A-A378-48D7-9A82-2D48F725E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11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010EA-8B21-9B03-3C77-8D75A6E0A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8F6346-8B39-433C-F530-832E050A7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6777-3FBB-4E69-A60E-5F2B80EA3C82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5345E7-63D0-E4BB-77F7-F1088DA52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5564BC-BB06-979D-918F-87836B265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858A-A378-48D7-9A82-2D48F725E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889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C238B3-BD74-5C59-B831-FEE0B98EB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6777-3FBB-4E69-A60E-5F2B80EA3C82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D8BCC-3D09-CC90-1DAE-B04AE59D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318EE-FF77-129B-82CB-E19124ECF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858A-A378-48D7-9A82-2D48F725E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475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34F33-363F-2718-795C-DB95B791F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BAFE1-372E-C4BE-7E61-EF3D1CAD1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2B955-E285-BB79-A2B7-10325BEE31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4D2D00-34C9-52B2-C5BC-EA0F4ECC2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6777-3FBB-4E69-A60E-5F2B80EA3C82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6C4074-3E45-7F63-3187-7A29D62B6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8A19E7-A599-41C0-E5E5-594054FD7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858A-A378-48D7-9A82-2D48F725E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23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8B8D9-24A2-9D60-D4D9-F679B8F23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B550EA-83CD-DC63-A944-C5505593D9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ADE704-934E-8BD3-5E36-00ED6EA0B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D04605-5417-45E8-D74F-FBBBF756D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6777-3FBB-4E69-A60E-5F2B80EA3C82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F59B3B-EC37-7BAE-0C40-7410A3D07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0E1729-CBE7-E4D7-6ADB-2524C3DA2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858A-A378-48D7-9A82-2D48F725E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809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778B9-67FD-4CC5-A9F5-186C5D61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7784A-D2C4-C52B-24E1-9B393A5AD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28131-42A3-ECF7-FEC5-ED5C01A6A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6777-3FBB-4E69-A60E-5F2B80EA3C82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64770-1CE4-64E5-AF00-A4BACB48C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C6EF5-8EB0-4008-FCB2-9FA97AD9B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858A-A378-48D7-9A82-2D48F725E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817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F0E3E4-0B6A-6506-F1FE-C405A39235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67100D-79FE-DB8C-D9A0-4806B9153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A54CB-F1B1-9814-FE3E-ED11A1BCD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6777-3FBB-4E69-A60E-5F2B80EA3C82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3D4F0-D2BD-91C9-8FB9-40731CF3C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7A4B7-250D-2647-9907-2E93370D4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858A-A378-48D7-9A82-2D48F725E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11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DC108C-2F5B-DEC5-8851-3DF222C43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DF5CCE-4F89-C2D7-F193-26CD6E937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5D3B2-D125-D321-20AA-30B1D7E123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8F6777-3FBB-4E69-A60E-5F2B80EA3C82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BA58C-1D49-00B8-6D1A-9F65C02CFC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65BAD-88F1-7C6F-1BD4-DAED8C7E2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F5858A-A378-48D7-9A82-2D48F725E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684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1" name="Rectangle 1050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047465-9DFF-78B2-0A24-B30B289DD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25229" y="1632298"/>
            <a:ext cx="5334930" cy="1963961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The Honesty game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C12D38-4A44-C7F4-F6D2-62450600E2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25229" y="3928808"/>
            <a:ext cx="5334931" cy="632682"/>
          </a:xfrm>
        </p:spPr>
        <p:txBody>
          <a:bodyPr>
            <a:normAutofit/>
          </a:bodyPr>
          <a:lstStyle/>
          <a:p>
            <a:r>
              <a:rPr lang="en-GB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When should we tell the truth?</a:t>
            </a:r>
          </a:p>
        </p:txBody>
      </p:sp>
      <p:sp>
        <p:nvSpPr>
          <p:cNvPr id="1053" name="Freeform: Shape 1052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55" name="Freeform: Shape 1054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57" name="Freeform: Shape 1056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59" name="Freeform: Shape 1058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61" name="Freeform: Shape 1060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028" name="Picture 4" descr="Honest Recovery - Dr. Michael McGee">
            <a:extLst>
              <a:ext uri="{FF2B5EF4-FFF2-40B4-BE49-F238E27FC236}">
                <a16:creationId xmlns:a16="http://schemas.microsoft.com/office/drawing/2014/main" id="{6573611D-FD09-E71C-25DB-BB558D312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"/>
          <a:stretch/>
        </p:blipFill>
        <p:spPr bwMode="auto">
          <a:xfrm>
            <a:off x="631840" y="1027512"/>
            <a:ext cx="4749457" cy="4749457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3" name="Freeform: Shape 1062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18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59" name="Right Triangle 2058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 descr="13,100+ Broken Mug Stock Photos, Pictures &amp; Royalty-Free Images - iStock | Broken  mug isolated, Broken mug handle">
            <a:extLst>
              <a:ext uri="{FF2B5EF4-FFF2-40B4-BE49-F238E27FC236}">
                <a16:creationId xmlns:a16="http://schemas.microsoft.com/office/drawing/2014/main" id="{485C8DA6-A536-9C50-A5E9-200C96DF7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61149" y="1667185"/>
            <a:ext cx="4669058" cy="311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35BFA3-A9B2-DD9D-4E31-CA8FE43E6FE6}"/>
              </a:ext>
            </a:extLst>
          </p:cNvPr>
          <p:cNvSpPr txBox="1"/>
          <p:nvPr/>
        </p:nvSpPr>
        <p:spPr>
          <a:xfrm>
            <a:off x="2373547" y="878893"/>
            <a:ext cx="7928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badi" panose="020B0604020104020204" pitchFamily="34" charset="0"/>
              </a:rPr>
              <a:t>You accidentally break a mug, should you…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475475-8E0D-555A-B03E-B8EADE8BEC60}"/>
              </a:ext>
            </a:extLst>
          </p:cNvPr>
          <p:cNvSpPr txBox="1"/>
          <p:nvPr/>
        </p:nvSpPr>
        <p:spPr>
          <a:xfrm>
            <a:off x="953312" y="5190815"/>
            <a:ext cx="3190672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badi" panose="020B0604020104020204" pitchFamily="34" charset="0"/>
              </a:rPr>
              <a:t>Tell the truth </a:t>
            </a:r>
            <a:r>
              <a:rPr lang="en-GB" sz="2400" dirty="0">
                <a:latin typeface="Abadi" panose="020B0604020104020204" pitchFamily="34" charset="0"/>
              </a:rPr>
              <a:t>and tell someone you broke it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031F0A-5FB2-EC8C-2455-82D27BFF1559}"/>
              </a:ext>
            </a:extLst>
          </p:cNvPr>
          <p:cNvSpPr txBox="1"/>
          <p:nvPr/>
        </p:nvSpPr>
        <p:spPr>
          <a:xfrm>
            <a:off x="5152417" y="5190815"/>
            <a:ext cx="4520971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badi" panose="020B0604020104020204" pitchFamily="34" charset="0"/>
              </a:rPr>
              <a:t>Lie </a:t>
            </a:r>
            <a:r>
              <a:rPr lang="en-GB" sz="2400" dirty="0">
                <a:latin typeface="Abadi" panose="020B0604020104020204" pitchFamily="34" charset="0"/>
              </a:rPr>
              <a:t>and say someone else did it, so you don’t get into trouble</a:t>
            </a:r>
          </a:p>
        </p:txBody>
      </p:sp>
    </p:spTree>
    <p:extLst>
      <p:ext uri="{BB962C8B-B14F-4D97-AF65-F5344CB8AC3E}">
        <p14:creationId xmlns:p14="http://schemas.microsoft.com/office/powerpoint/2010/main" val="735442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FAA4C7-0ED6-03E0-98F0-8B5E23E8D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CD955C6C-BA98-CA89-211D-039B52FFF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735DD56D-840A-6D87-3D95-D48511540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59" name="Right Triangle 2058">
            <a:extLst>
              <a:ext uri="{FF2B5EF4-FFF2-40B4-BE49-F238E27FC236}">
                <a16:creationId xmlns:a16="http://schemas.microsoft.com/office/drawing/2014/main" id="{FD8A85EF-ED7F-D461-F465-4F0F51222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FF2A86-6732-5B6F-F222-46FC38D27086}"/>
              </a:ext>
            </a:extLst>
          </p:cNvPr>
          <p:cNvSpPr txBox="1"/>
          <p:nvPr/>
        </p:nvSpPr>
        <p:spPr>
          <a:xfrm>
            <a:off x="2373547" y="878893"/>
            <a:ext cx="7928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badi" panose="020B0604020104020204" pitchFamily="34" charset="0"/>
              </a:rPr>
              <a:t>Someone asks you for an answer in a test…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1FAF3A-A919-7EF9-7255-A207559DD180}"/>
              </a:ext>
            </a:extLst>
          </p:cNvPr>
          <p:cNvSpPr txBox="1"/>
          <p:nvPr/>
        </p:nvSpPr>
        <p:spPr>
          <a:xfrm>
            <a:off x="953312" y="5190815"/>
            <a:ext cx="3190672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badi" panose="020B0604020104020204" pitchFamily="34" charset="0"/>
              </a:rPr>
              <a:t>Tell them the answer to the question</a:t>
            </a:r>
            <a:endParaRPr lang="en-GB" sz="2400" dirty="0">
              <a:latin typeface="Abadi" panose="020B06040201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35E0E1-DFE5-44A0-C71B-E6C4609B98DB}"/>
              </a:ext>
            </a:extLst>
          </p:cNvPr>
          <p:cNvSpPr txBox="1"/>
          <p:nvPr/>
        </p:nvSpPr>
        <p:spPr>
          <a:xfrm>
            <a:off x="5152418" y="5190815"/>
            <a:ext cx="4059676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badi" panose="020B0604020104020204" pitchFamily="34" charset="0"/>
              </a:rPr>
              <a:t>Tell them you can’t, as it wouldn’t be honest</a:t>
            </a:r>
            <a:endParaRPr lang="en-GB" sz="2400" dirty="0">
              <a:latin typeface="Abadi" panose="020B0604020104020204" pitchFamily="34" charset="0"/>
            </a:endParaRPr>
          </a:p>
        </p:txBody>
      </p:sp>
      <p:pic>
        <p:nvPicPr>
          <p:cNvPr id="3076" name="Picture 4" descr="570+ Row Of Children Taking An Exam Stock Photos, Pictures ...">
            <a:extLst>
              <a:ext uri="{FF2B5EF4-FFF2-40B4-BE49-F238E27FC236}">
                <a16:creationId xmlns:a16="http://schemas.microsoft.com/office/drawing/2014/main" id="{5F2418D1-076E-77A8-3A43-F7D5E96B1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524" y="1617555"/>
            <a:ext cx="5180330" cy="343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933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DD68F3-FF1A-20F3-572A-659F7BADA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F2D0280-F1C4-2CFE-B504-499C2855A4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C2D32801-2380-81BD-4BDC-9EE9D500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59" name="Right Triangle 2058">
            <a:extLst>
              <a:ext uri="{FF2B5EF4-FFF2-40B4-BE49-F238E27FC236}">
                <a16:creationId xmlns:a16="http://schemas.microsoft.com/office/drawing/2014/main" id="{3C987A3A-5E53-09CB-928C-48C9CC0BA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01292C-2890-A762-3E2E-04929A84B148}"/>
              </a:ext>
            </a:extLst>
          </p:cNvPr>
          <p:cNvSpPr txBox="1"/>
          <p:nvPr/>
        </p:nvSpPr>
        <p:spPr>
          <a:xfrm>
            <a:off x="2373547" y="878893"/>
            <a:ext cx="7928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badi" panose="020B0604020104020204" pitchFamily="34" charset="0"/>
              </a:rPr>
              <a:t>Someone pushes you over, should you…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F44451-BCE0-FB4B-D7D0-C52D0EBF7711}"/>
              </a:ext>
            </a:extLst>
          </p:cNvPr>
          <p:cNvSpPr txBox="1"/>
          <p:nvPr/>
        </p:nvSpPr>
        <p:spPr>
          <a:xfrm>
            <a:off x="900616" y="5191538"/>
            <a:ext cx="3190672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badi" panose="020B0604020104020204" pitchFamily="34" charset="0"/>
              </a:rPr>
              <a:t>Tell the teacher</a:t>
            </a:r>
            <a:endParaRPr lang="en-GB" sz="2800" dirty="0">
              <a:latin typeface="Abadi" panose="020B06040201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5069BC-C287-E64A-1F2A-9557CA5B3C72}"/>
              </a:ext>
            </a:extLst>
          </p:cNvPr>
          <p:cNvSpPr txBox="1"/>
          <p:nvPr/>
        </p:nvSpPr>
        <p:spPr>
          <a:xfrm>
            <a:off x="5152418" y="5190815"/>
            <a:ext cx="405967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badi" panose="020B0604020104020204" pitchFamily="34" charset="0"/>
              </a:rPr>
              <a:t>Not tell anyone</a:t>
            </a:r>
            <a:endParaRPr lang="en-GB" sz="2800" dirty="0">
              <a:latin typeface="Abadi" panose="020B0604020104020204" pitchFamily="34" charset="0"/>
            </a:endParaRPr>
          </a:p>
        </p:txBody>
      </p:sp>
      <p:pic>
        <p:nvPicPr>
          <p:cNvPr id="4098" name="Picture 2" descr="18,800+ Hurt Child Stock Illustrations, Royalty-Free Vector Graphics &amp; Clip  Art - iStock | Comforting hurt child, Mom and hurt child, Hurt child on  ground">
            <a:extLst>
              <a:ext uri="{FF2B5EF4-FFF2-40B4-BE49-F238E27FC236}">
                <a16:creationId xmlns:a16="http://schemas.microsoft.com/office/drawing/2014/main" id="{6B632023-C036-6AA7-4084-0B2DE412D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740" y="1518360"/>
            <a:ext cx="3329516" cy="332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222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F81CFC-067D-5686-9409-25E747D87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1C8BB4E6-F0DC-CC34-81A5-5AEE247D5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E9C89FA7-1468-B4F6-308E-D337CEBEE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59" name="Right Triangle 2058">
            <a:extLst>
              <a:ext uri="{FF2B5EF4-FFF2-40B4-BE49-F238E27FC236}">
                <a16:creationId xmlns:a16="http://schemas.microsoft.com/office/drawing/2014/main" id="{E55A1F7B-C174-D11A-D4C6-EF5EC7982C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7CE2DD-8788-7E40-0275-60CB4E5442F8}"/>
              </a:ext>
            </a:extLst>
          </p:cNvPr>
          <p:cNvSpPr txBox="1"/>
          <p:nvPr/>
        </p:nvSpPr>
        <p:spPr>
          <a:xfrm>
            <a:off x="2373547" y="878893"/>
            <a:ext cx="79280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badi" panose="020B0604020104020204" pitchFamily="34" charset="0"/>
              </a:rPr>
              <a:t>Someone tells you a secret, and asks you not to tell anyone, do you?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40D419-320F-90F3-61DC-4A70E10010B5}"/>
              </a:ext>
            </a:extLst>
          </p:cNvPr>
          <p:cNvSpPr txBox="1"/>
          <p:nvPr/>
        </p:nvSpPr>
        <p:spPr>
          <a:xfrm>
            <a:off x="953312" y="5190815"/>
            <a:ext cx="3190672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badi" panose="020B0604020104020204" pitchFamily="34" charset="0"/>
              </a:rPr>
              <a:t>Tell your friends</a:t>
            </a:r>
            <a:endParaRPr lang="en-GB" sz="2800" dirty="0">
              <a:latin typeface="Abadi" panose="020B06040201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5155D2-751C-AF5B-C011-E24DDBECBD17}"/>
              </a:ext>
            </a:extLst>
          </p:cNvPr>
          <p:cNvSpPr txBox="1"/>
          <p:nvPr/>
        </p:nvSpPr>
        <p:spPr>
          <a:xfrm>
            <a:off x="5152418" y="5190815"/>
            <a:ext cx="405967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badi" panose="020B0604020104020204" pitchFamily="34" charset="0"/>
              </a:rPr>
              <a:t>Keep your promise</a:t>
            </a:r>
            <a:endParaRPr lang="en-GB" sz="2800" dirty="0">
              <a:latin typeface="Abadi" panose="020B0604020104020204" pitchFamily="34" charset="0"/>
            </a:endParaRPr>
          </a:p>
        </p:txBody>
      </p:sp>
      <p:pic>
        <p:nvPicPr>
          <p:cNvPr id="5122" name="Picture 2" descr="Child Whispering Images – Browse 13,649 Stock Photos ...">
            <a:extLst>
              <a:ext uri="{FF2B5EF4-FFF2-40B4-BE49-F238E27FC236}">
                <a16:creationId xmlns:a16="http://schemas.microsoft.com/office/drawing/2014/main" id="{E089A159-9689-9ECE-94FC-466F2C11F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083" y="1943939"/>
            <a:ext cx="4471684" cy="2970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376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1468</TotalTime>
  <Words>106</Words>
  <Application>Microsoft Office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Abadi</vt:lpstr>
      <vt:lpstr>Aharoni</vt:lpstr>
      <vt:lpstr>Aptos</vt:lpstr>
      <vt:lpstr>Aptos Display</vt:lpstr>
      <vt:lpstr>Arial</vt:lpstr>
      <vt:lpstr>Office Theme</vt:lpstr>
      <vt:lpstr>The Honesty game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</dc:creator>
  <cp:lastModifiedBy>Rebecca Parkinson</cp:lastModifiedBy>
  <cp:revision>6</cp:revision>
  <dcterms:created xsi:type="dcterms:W3CDTF">2025-03-13T14:18:35Z</dcterms:created>
  <dcterms:modified xsi:type="dcterms:W3CDTF">2025-06-20T13:49:06Z</dcterms:modified>
</cp:coreProperties>
</file>