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84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E4523-BE99-6174-85E6-1DC039997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8685D-4254-5AE7-747A-22014B5CA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6CE5F-AA61-1D5D-F773-39F5A4964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E07AD-A8B4-5473-CA15-1DE374085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11A-29BB-6838-DB08-D4C7DA8B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59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CB1F1-B8E4-B079-857D-C82579599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E23DC-228A-25E4-953E-A06FC0793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FED7F-42BE-94AA-EFDF-2F3218026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DE384-FE60-5D64-C028-E0E7258D7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CE0CF-7668-9669-8DA4-9B725F464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05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17649-F9A6-2DAA-79F0-771633943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2AAFD-7C03-62DD-0634-34FB5BDC4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05970-1BDA-A090-A9AF-07A9A11DF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F56B6-7CAA-52D7-9AE5-9CA08BBD2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C0A64-962B-9621-F0F7-90E73A0F5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41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22B47-F005-70C7-C494-18F16822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B85FF-127C-6B2D-D22B-0CCAEF86F3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5FDC6-17AD-EC70-B161-ED19B55D6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CF1D0-21FE-F670-0AEC-F0B5F39F3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E72EE-6F45-CBAE-D042-9E89DE3F0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17758-2583-659D-0CEF-0C1A56A61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80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2016A-BDA9-D068-E8B4-A0C03C124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83A01-3A38-91BD-D12A-DB170039E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8D984-F5E8-0146-5642-853DA2101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2A6ECB-86B6-AB22-3168-9B0360547E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17D834-F3CF-B32B-677C-AEF3C44C5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5F2904-6001-F279-BFA2-340916CCA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8EB45-9699-5C6D-3C53-D0D117E19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13E78A-EC75-1EC2-10EE-26F9F9D55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410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16691-1048-0E39-9A72-94A99A59A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5BAAF5-2462-0EA2-87F0-96C02E532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3FFE8A-E309-EDFC-4951-F66CE00FF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B8F7D3-DB13-B67D-03BB-3C6AF731A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15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AC79DF-34A2-91C1-FD3D-529DDD441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8D3DB-AD1A-A310-DCE6-F4B88DF83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5E373-5F2F-CE7D-F04E-7268B07BB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687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4084D-5942-20C4-2EFF-84809FE68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0CC39-CD6A-2DA6-961D-13B42D49C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ADC6D-87A6-816A-29F6-8BB1EEEC9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03B6C-2794-BCD4-0DA0-DE080B116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4D8CA-086A-78DC-FF8F-4EBB39762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05F2B-78DE-7634-9171-32596D803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207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25717-17FA-CF7E-019B-EF6C78767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EFCFA2-2D5A-CDAE-442C-FCFBBBDC9E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EC7B0-23FF-8C0F-F2EE-5660E2A3A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C5C4A-DB72-9D5F-7AAD-9138810C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51C623-B00D-8614-80FB-78B2E38CB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943E8-B74D-ABEE-5933-768782E3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81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D4B81-2608-1CB3-DD63-B54B51D63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64AE2-C357-473B-2DF0-40F2B9BA2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79247-7D9A-037E-4F17-A511EAB5F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A3B4B-EB21-8813-CE86-6AC37CD46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1BA09-6745-8EE6-F3C1-8EB665784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220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331052-817B-7B61-8722-72A41DCEB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2AEBD2-B04D-03C3-394C-2F897129A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F56B0-FB92-CFB8-6A98-EBA756A3E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21FD-267A-3803-2FB4-2E97F9F95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12BF3-123E-B66A-8351-7FD8B008A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535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E01E4C-48F9-401D-E078-878F6271E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EE9B4-26E8-D8D9-527A-875C2913E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EC527-2192-0ED1-717E-2DFACA890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DF8EF4-E69E-466C-B860-A92D5A7702C0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E50B7-D736-6C8A-5542-FC984EDF5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5A78D-0A9F-9CEC-0D15-56BD5A599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B92422-8EEB-4373-B25F-2D5D54FF28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20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659823-F554-E75E-30F1-C12EC222E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Marvel Heroes | Spiderman animated Wikia | Fandom">
            <a:extLst>
              <a:ext uri="{FF2B5EF4-FFF2-40B4-BE49-F238E27FC236}">
                <a16:creationId xmlns:a16="http://schemas.microsoft.com/office/drawing/2014/main" id="{785F7E71-5770-C0C4-E83C-EBE509E1C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247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03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8" name="Picture 4" descr="Listen to Devel Sixteen's Insane V16 Quad Turbo Engine Dyno at 4515 hp!! -  Vivid Racing News">
            <a:extLst>
              <a:ext uri="{FF2B5EF4-FFF2-40B4-BE49-F238E27FC236}">
                <a16:creationId xmlns:a16="http://schemas.microsoft.com/office/drawing/2014/main" id="{0E629980-373A-3C36-0C19-B8BB9988E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r="1" b="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802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680CA4-03E2-7BF6-C643-9B90968C3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rad McGash 🚀 on X: &quot;The thin skin of Starship &amp; Super Heavy is made with  stainless steel, while the equally thin skin of the Statue of Liberty is  made with copper.">
            <a:extLst>
              <a:ext uri="{FF2B5EF4-FFF2-40B4-BE49-F238E27FC236}">
                <a16:creationId xmlns:a16="http://schemas.microsoft.com/office/drawing/2014/main" id="{40B27C4B-AA12-6E39-7CE7-B828A924B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930" y="138853"/>
            <a:ext cx="3602710" cy="658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paceX Starship rocket explodes in setback to Musk's Mars mission">
            <a:extLst>
              <a:ext uri="{FF2B5EF4-FFF2-40B4-BE49-F238E27FC236}">
                <a16:creationId xmlns:a16="http://schemas.microsoft.com/office/drawing/2014/main" id="{AC49216C-820A-2FBF-D5CF-DDFA16BEB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" b="-1"/>
          <a:stretch>
            <a:fillRect/>
          </a:stretch>
        </p:blipFill>
        <p:spPr bwMode="auto">
          <a:xfrm>
            <a:off x="4036180" y="138853"/>
            <a:ext cx="8193708" cy="658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38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DE664C-CE3C-1988-371B-8ABDB4483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3087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0" name="Rectangle 3089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What Makes Patricia the Most Powerful Hurricane Ever? | National Geographic">
            <a:extLst>
              <a:ext uri="{FF2B5EF4-FFF2-40B4-BE49-F238E27FC236}">
                <a16:creationId xmlns:a16="http://schemas.microsoft.com/office/drawing/2014/main" id="{01E6FC0E-5B86-D153-2C8C-651393FC5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09"/>
          <a:stretch>
            <a:fillRect/>
          </a:stretch>
        </p:blipFill>
        <p:spPr bwMode="auto">
          <a:xfrm>
            <a:off x="643467" y="643467"/>
            <a:ext cx="616564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overnment's handling of Hurricane Patricia is a rare bit of good news for  Mexico - Los Angeles Times">
            <a:extLst>
              <a:ext uri="{FF2B5EF4-FFF2-40B4-BE49-F238E27FC236}">
                <a16:creationId xmlns:a16="http://schemas.microsoft.com/office/drawing/2014/main" id="{BA08D88D-73E5-084E-449B-3E028B42A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9" r="23324" b="-2"/>
          <a:stretch>
            <a:fillRect/>
          </a:stretch>
        </p:blipFill>
        <p:spPr bwMode="auto">
          <a:xfrm>
            <a:off x="6176432" y="643467"/>
            <a:ext cx="53721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81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CDA98-E517-6311-E88B-82B45D7DF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Beginner's Guide to Cruciferous Vegetables">
            <a:extLst>
              <a:ext uri="{FF2B5EF4-FFF2-40B4-BE49-F238E27FC236}">
                <a16:creationId xmlns:a16="http://schemas.microsoft.com/office/drawing/2014/main" id="{ECD4923E-C0DF-5C35-967E-C8540A6CD9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" b="5334"/>
          <a:stretch/>
        </p:blipFill>
        <p:spPr bwMode="auto">
          <a:xfrm>
            <a:off x="907074" y="0"/>
            <a:ext cx="10597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19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BBDE7-4F8B-9B69-43C9-A2D2CBA3D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uperworm">
            <a:extLst>
              <a:ext uri="{FF2B5EF4-FFF2-40B4-BE49-F238E27FC236}">
                <a16:creationId xmlns:a16="http://schemas.microsoft.com/office/drawing/2014/main" id="{F050D6CB-371D-AFC7-44B0-12338B351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0"/>
            <a:ext cx="7731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063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1</cp:revision>
  <dcterms:created xsi:type="dcterms:W3CDTF">2025-06-19T19:42:06Z</dcterms:created>
  <dcterms:modified xsi:type="dcterms:W3CDTF">2025-06-19T20:21:09Z</dcterms:modified>
</cp:coreProperties>
</file>