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62" r:id="rId4"/>
    <p:sldId id="28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7F5B08-AB14-4F0F-9640-4D5BB92D3670}" v="10" dt="2025-05-15T10:55:44.5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94" d="100"/>
          <a:sy n="94" d="100"/>
        </p:scale>
        <p:origin x="2100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1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69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97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5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20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521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02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22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93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7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5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64B4A-C922-445D-B4D7-D561E525A333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4A81D-DA94-4391-BEDF-DE872CCF14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81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miumtimesng.com/opinion/540077-who-are-you-by-yemi-adetayo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nchat.ru/media/2457252-kak-pozdorovatsya-chast-2--how-to-say-hello-part-2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8A03-65B1-1376-C8A6-4A4CDEDD3F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Welcome </a:t>
            </a:r>
            <a:r>
              <a:rPr lang="en-GB" sz="88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US" sz="8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60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ue and red text on a cloud&#10;&#10;AI-generated content may be incorrect.">
            <a:extLst>
              <a:ext uri="{FF2B5EF4-FFF2-40B4-BE49-F238E27FC236}">
                <a16:creationId xmlns:a16="http://schemas.microsoft.com/office/drawing/2014/main" id="{AA4845F2-7918-5B59-A568-A5791883C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1576" y="457200"/>
            <a:ext cx="840084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0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963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Color Cover">
            <a:extLst>
              <a:ext uri="{FF2B5EF4-FFF2-40B4-BE49-F238E27FC236}">
                <a16:creationId xmlns:a16="http://schemas.microsoft.com/office/drawing/2014/main" id="{8B2B1708-8CE4-4A20-94F5-55118AE2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4119"/>
            <a:ext cx="914171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D095D3E-C464-41D5-87FA-07742698A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7722DCE9-76F1-42AC-AC0A-487CFB0873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B29A5FA1-D0E7-448B-AB7D-032F01D5B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Color">
            <a:extLst>
              <a:ext uri="{FF2B5EF4-FFF2-40B4-BE49-F238E27FC236}">
                <a16:creationId xmlns:a16="http://schemas.microsoft.com/office/drawing/2014/main" id="{C58F402F-FDB5-409B-8818-B6FCE06E5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03" y="598259"/>
            <a:ext cx="8167081" cy="5680742"/>
          </a:xfrm>
          <a:prstGeom prst="rect">
            <a:avLst/>
          </a:prstGeom>
          <a:solidFill>
            <a:srgbClr val="EFF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blue and yellow globe with a face and white text&#10;&#10;AI-generated content may be incorrect.">
            <a:extLst>
              <a:ext uri="{FF2B5EF4-FFF2-40B4-BE49-F238E27FC236}">
                <a16:creationId xmlns:a16="http://schemas.microsoft.com/office/drawing/2014/main" id="{2CC3A667-D21D-3CC6-7B14-BABD59CBD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41628" y="1484784"/>
            <a:ext cx="4173085" cy="357178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CEE61A3-30FB-F5A3-6B83-76F15FDC6425}"/>
              </a:ext>
            </a:extLst>
          </p:cNvPr>
          <p:cNvSpPr txBox="1"/>
          <p:nvPr/>
        </p:nvSpPr>
        <p:spPr>
          <a:xfrm>
            <a:off x="1147040" y="1582522"/>
            <a:ext cx="2688835" cy="2782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Hello, my name is…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and I…</a:t>
            </a:r>
          </a:p>
        </p:txBody>
      </p:sp>
    </p:spTree>
    <p:extLst>
      <p:ext uri="{BB962C8B-B14F-4D97-AF65-F5344CB8AC3E}">
        <p14:creationId xmlns:p14="http://schemas.microsoft.com/office/powerpoint/2010/main" val="3973536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7955-AE79-FC14-9F50-978B9F50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" y="-848"/>
            <a:ext cx="4305672" cy="591984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 Deepest Fear. 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B3493-6C19-CC02-2F07-5BF1CF079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592" y="476672"/>
            <a:ext cx="6891848" cy="638132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GB" sz="5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5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55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</a:t>
            </a:r>
            <a:r>
              <a:rPr lang="en-US" sz="62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Our </a:t>
            </a: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deepest fear is not that we are inadequate.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Our deepest fear is that we are powerful beyond measure.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 is our light not our darkness that most frightens us.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 ask ourselves, who am I to be brilliant, gorgeous,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talented and fabulous?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Actually, who are you not to be?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 are a child of God.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Your playing small does not serve the world.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There’s nothing enlightened about shrinking so that other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people won’t feel insecure around you.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 were born to make manifest the glory of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 that is within us.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It’s not just in some of us; it’s in everyone.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as we let our own light shine,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 unconsciously give other people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permission to do the same.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 we are liberated from our own fear,</a:t>
            </a:r>
            <a:b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6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Our presence automatically liberates others.” </a:t>
            </a:r>
          </a:p>
          <a:p>
            <a:pPr>
              <a:buNone/>
            </a:pPr>
            <a:r>
              <a:rPr lang="en-US" sz="5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594DE7-61E5-EB5B-448F-1F7C85C2B809}"/>
              </a:ext>
            </a:extLst>
          </p:cNvPr>
          <p:cNvSpPr txBox="1"/>
          <p:nvPr/>
        </p:nvSpPr>
        <p:spPr>
          <a:xfrm>
            <a:off x="6444208" y="5961062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Written by: </a:t>
            </a:r>
          </a:p>
          <a:p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Marianne Williamson.  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99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197</Words>
  <Application>Microsoft Office PowerPoint</Application>
  <PresentationFormat>On-screen Show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Office Theme</vt:lpstr>
      <vt:lpstr>Welcome </vt:lpstr>
      <vt:lpstr>PowerPoint Presentation</vt:lpstr>
      <vt:lpstr>PowerPoint Presentation</vt:lpstr>
      <vt:lpstr>Our Deepest Fear.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25</cp:revision>
  <dcterms:created xsi:type="dcterms:W3CDTF">2014-06-24T10:32:48Z</dcterms:created>
  <dcterms:modified xsi:type="dcterms:W3CDTF">2025-06-17T19:52:04Z</dcterms:modified>
</cp:coreProperties>
</file>