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89C6D446-ACFF-494A-B4F5-8DFC99E6B5DA}"/>
    <pc:docChg chg="custSel modSld">
      <pc:chgData name="Rebecca Parkinson" userId="2b4f9e57-f52e-4b04-be69-f40ea57a7c6c" providerId="ADAL" clId="{89C6D446-ACFF-494A-B4F5-8DFC99E6B5DA}" dt="2025-06-15T16:16:53.206" v="9" actId="313"/>
      <pc:docMkLst>
        <pc:docMk/>
      </pc:docMkLst>
      <pc:sldChg chg="modSp mod">
        <pc:chgData name="Rebecca Parkinson" userId="2b4f9e57-f52e-4b04-be69-f40ea57a7c6c" providerId="ADAL" clId="{89C6D446-ACFF-494A-B4F5-8DFC99E6B5DA}" dt="2025-06-15T16:16:53.206" v="9" actId="313"/>
        <pc:sldMkLst>
          <pc:docMk/>
          <pc:sldMk cId="1096758985" sldId="256"/>
        </pc:sldMkLst>
        <pc:spChg chg="mod">
          <ac:chgData name="Rebecca Parkinson" userId="2b4f9e57-f52e-4b04-be69-f40ea57a7c6c" providerId="ADAL" clId="{89C6D446-ACFF-494A-B4F5-8DFC99E6B5DA}" dt="2025-06-15T16:16:53.206" v="9" actId="313"/>
          <ac:spMkLst>
            <pc:docMk/>
            <pc:sldMk cId="1096758985" sldId="25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4CF0F-1C23-6248-F558-6BF766B55B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6600" b="1" dirty="0">
                <a:solidFill>
                  <a:srgbClr val="002060"/>
                </a:solidFill>
              </a:rPr>
              <a:t>Welcome</a:t>
            </a:r>
            <a:endParaRPr lang="en-US" sz="16600" b="1" dirty="0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BEAD-C9F3-CBB1-6D7E-E87D18ADE0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9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D22E7-2E06-AA42-AE11-8580E3C39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3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Sir Chris Hohn</a:t>
            </a:r>
            <a:endParaRPr lang="en-US" sz="6600" dirty="0"/>
          </a:p>
        </p:txBody>
      </p:sp>
      <p:pic>
        <p:nvPicPr>
          <p:cNvPr id="6" name="Picture 5" descr="Hedge fund billionaire Sir Chris Hohn paid himself £276m in 2023 | The  super-rich | The Guardian">
            <a:extLst>
              <a:ext uri="{FF2B5EF4-FFF2-40B4-BE49-F238E27FC236}">
                <a16:creationId xmlns:a16="http://schemas.microsoft.com/office/drawing/2014/main" id="{FE8A75B8-E329-4656-E2BF-DCEF0D4FA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4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98510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38402" y="402398"/>
            <a:ext cx="1070190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96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 </a:t>
            </a:r>
            <a:r>
              <a:rPr lang="en-GB" sz="96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generous will themselves </a:t>
            </a:r>
            <a:r>
              <a:rPr lang="en-GB" sz="96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 blessed.’</a:t>
            </a:r>
            <a:r>
              <a:rPr lang="en-GB" sz="9600">
                <a:solidFill>
                  <a:srgbClr val="FF0000"/>
                </a:solidFill>
              </a:rPr>
              <a:t> </a:t>
            </a:r>
            <a:endParaRPr lang="en-GB" sz="9600" dirty="0">
              <a:solidFill>
                <a:srgbClr val="FF0000"/>
              </a:solidFill>
            </a:endParaRPr>
          </a:p>
          <a:p>
            <a:pPr algn="ctr"/>
            <a:r>
              <a:rPr lang="en-GB" sz="9600" dirty="0">
                <a:solidFill>
                  <a:srgbClr val="FF0000"/>
                </a:solidFill>
              </a:rPr>
              <a:t>(Proverbs 22:9)</a:t>
            </a: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speech bubbles with text&#10;&#10;AI-generated content may be incorrect.">
            <a:extLst>
              <a:ext uri="{FF2B5EF4-FFF2-40B4-BE49-F238E27FC236}">
                <a16:creationId xmlns:a16="http://schemas.microsoft.com/office/drawing/2014/main" id="{AE9A708A-A7EC-BB37-D4E6-2C04EAF67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10" y="429658"/>
            <a:ext cx="5188984" cy="51889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242ED7-7864-67EB-5270-F37B6D8241B7}"/>
              </a:ext>
            </a:extLst>
          </p:cNvPr>
          <p:cNvSpPr txBox="1"/>
          <p:nvPr/>
        </p:nvSpPr>
        <p:spPr>
          <a:xfrm>
            <a:off x="5659951" y="1028342"/>
            <a:ext cx="609790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dirty="0"/>
              <a:t>Research suggests that acts of giving and kindness can help improve our mental wellbeing by: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/>
              <a:t> creating positive feelings and a sense of reward.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/>
              <a:t>giving us a feeling of purpose and self-worth.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/>
              <a:t>helping us connect with other people.</a:t>
            </a:r>
          </a:p>
          <a:p>
            <a:pPr>
              <a:buNone/>
            </a:pPr>
            <a:r>
              <a:rPr lang="en-GB" sz="2800" dirty="0"/>
              <a:t>It could be small acts of kindness towards other people, or larger ones like volunteering </a:t>
            </a:r>
            <a:r>
              <a:rPr lang="en-GB" sz="2800"/>
              <a:t>in our </a:t>
            </a:r>
            <a:r>
              <a:rPr lang="en-GB" sz="2800" dirty="0"/>
              <a:t>local community.</a:t>
            </a:r>
          </a:p>
        </p:txBody>
      </p:sp>
    </p:spTree>
    <p:extLst>
      <p:ext uri="{BB962C8B-B14F-4D97-AF65-F5344CB8AC3E}">
        <p14:creationId xmlns:p14="http://schemas.microsoft.com/office/powerpoint/2010/main" val="2167030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79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Welcome</vt:lpstr>
      <vt:lpstr>Sir Chris Hohn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Rebecca Parkinson</cp:lastModifiedBy>
  <cp:revision>22</cp:revision>
  <dcterms:created xsi:type="dcterms:W3CDTF">2015-10-04T19:08:25Z</dcterms:created>
  <dcterms:modified xsi:type="dcterms:W3CDTF">2025-06-17T18:48:13Z</dcterms:modified>
</cp:coreProperties>
</file>