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5" r:id="rId4"/>
    <p:sldId id="266" r:id="rId5"/>
    <p:sldId id="256" r:id="rId6"/>
    <p:sldId id="269" r:id="rId7"/>
    <p:sldId id="268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BFF40-B082-43D9-A93D-0C6E27B0983A}" v="14" dt="2025-04-09T08:51:31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144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ie with green onions and cheese on a plate&#10;&#10;AI-generated content may be incorrect.">
            <a:extLst>
              <a:ext uri="{FF2B5EF4-FFF2-40B4-BE49-F238E27FC236}">
                <a16:creationId xmlns:a16="http://schemas.microsoft.com/office/drawing/2014/main" id="{5FB769B2-E4D5-4789-7F7F-BFD937B21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2" b="3006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2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andwich in a blue container&#10;&#10;AI-generated content may be incorrect.">
            <a:extLst>
              <a:ext uri="{FF2B5EF4-FFF2-40B4-BE49-F238E27FC236}">
                <a16:creationId xmlns:a16="http://schemas.microsoft.com/office/drawing/2014/main" id="{6F16E76C-99D4-8869-EA16-3848B9799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651"/>
            <a:ext cx="12192000" cy="5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4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cupcakes with pink frosting on top&#10;&#10;AI-generated content may be incorrect.">
            <a:extLst>
              <a:ext uri="{FF2B5EF4-FFF2-40B4-BE49-F238E27FC236}">
                <a16:creationId xmlns:a16="http://schemas.microsoft.com/office/drawing/2014/main" id="{2CB2DFEE-C8F1-EE30-F2EB-A4CB0DE89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0" b="1067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63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itv dinner date">
            <a:extLst>
              <a:ext uri="{FF2B5EF4-FFF2-40B4-BE49-F238E27FC236}">
                <a16:creationId xmlns:a16="http://schemas.microsoft.com/office/drawing/2014/main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4" descr="Image result for itv be">
            <a:extLst>
              <a:ext uri="{FF2B5EF4-FFF2-40B4-BE49-F238E27FC236}">
                <a16:creationId xmlns:a16="http://schemas.microsoft.com/office/drawing/2014/main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 descr="A long row of benches on grass&#10;&#10;AI-generated content may be incorrect.">
            <a:extLst>
              <a:ext uri="{FF2B5EF4-FFF2-40B4-BE49-F238E27FC236}">
                <a16:creationId xmlns:a16="http://schemas.microsoft.com/office/drawing/2014/main" id="{ADD312F4-C930-8F74-840B-FC3A3F75C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0"/>
            <a:ext cx="10801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0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892736B6-5AA4-61E2-607A-B26A8A848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7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group of people eating food&#10;&#10;AI-generated content may be incorrect.">
            <a:extLst>
              <a:ext uri="{FF2B5EF4-FFF2-40B4-BE49-F238E27FC236}">
                <a16:creationId xmlns:a16="http://schemas.microsoft.com/office/drawing/2014/main" id="{C7A0E72E-26C4-1FC8-E9F9-1F4DFB390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600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Related image">
            <a:extLst>
              <a:ext uri="{FF2B5EF4-FFF2-40B4-BE49-F238E27FC236}">
                <a16:creationId xmlns:a16="http://schemas.microsoft.com/office/drawing/2014/main" id="{37DB1856-BF8D-4CDC-81C2-B4A8A341A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" y="111193"/>
            <a:ext cx="8961120" cy="627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11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F60068-54C9-4B52-9D93-94C95C7F794D}"/>
              </a:ext>
            </a:extLst>
          </p:cNvPr>
          <p:cNvSpPr txBox="1"/>
          <p:nvPr/>
        </p:nvSpPr>
        <p:spPr>
          <a:xfrm>
            <a:off x="0" y="1842553"/>
            <a:ext cx="464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Holy Communion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AC03D-DFB7-4C1E-B3C2-956E7BBDC8A8}"/>
              </a:ext>
            </a:extLst>
          </p:cNvPr>
          <p:cNvSpPr txBox="1"/>
          <p:nvPr/>
        </p:nvSpPr>
        <p:spPr>
          <a:xfrm>
            <a:off x="4750599" y="5247531"/>
            <a:ext cx="6069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Lord’s Supper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29FCA6-4CAA-4F8A-AE53-F1ED2821C5EE}"/>
              </a:ext>
            </a:extLst>
          </p:cNvPr>
          <p:cNvSpPr txBox="1"/>
          <p:nvPr/>
        </p:nvSpPr>
        <p:spPr>
          <a:xfrm>
            <a:off x="7091538" y="502473"/>
            <a:ext cx="38507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Eucharist</a:t>
            </a:r>
          </a:p>
        </p:txBody>
      </p:sp>
      <p:pic>
        <p:nvPicPr>
          <p:cNvPr id="7170" name="Picture 2" descr="Image result for eucharist">
            <a:extLst>
              <a:ext uri="{FF2B5EF4-FFF2-40B4-BE49-F238E27FC236}">
                <a16:creationId xmlns:a16="http://schemas.microsoft.com/office/drawing/2014/main" id="{D27DE5EA-2D46-4905-BD7C-F829916DA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928" y="2367171"/>
            <a:ext cx="4060532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eucharist">
            <a:extLst>
              <a:ext uri="{FF2B5EF4-FFF2-40B4-BE49-F238E27FC236}">
                <a16:creationId xmlns:a16="http://schemas.microsoft.com/office/drawing/2014/main" id="{A7C6153D-105D-40AD-AF37-F7204E85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32" y="3891869"/>
            <a:ext cx="3959536" cy="263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eucharist methodist">
            <a:extLst>
              <a:ext uri="{FF2B5EF4-FFF2-40B4-BE49-F238E27FC236}">
                <a16:creationId xmlns:a16="http://schemas.microsoft.com/office/drawing/2014/main" id="{2E0EED53-A2AA-4CE9-855F-D9194E0DF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936" y="333040"/>
            <a:ext cx="3408188" cy="228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94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</Words>
  <Application>Microsoft Office PowerPoint</Application>
  <PresentationFormat>Widescreen</PresentationFormat>
  <Paragraphs>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Britannic Bold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7</cp:revision>
  <dcterms:created xsi:type="dcterms:W3CDTF">2018-06-04T07:13:25Z</dcterms:created>
  <dcterms:modified xsi:type="dcterms:W3CDTF">2025-05-01T16:33:43Z</dcterms:modified>
</cp:coreProperties>
</file>