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4" r:id="rId3"/>
    <p:sldId id="26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F4D8C2-8819-43DD-90A5-9815CBAC97F8}" v="3" dt="2025-04-09T11:34:07.5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02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63CA5-2110-4799-9315-5210F64DC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A1B43-B5AF-468E-93B0-78D8D17737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208A6-2F82-4E64-A50E-69E3A5E61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BADC2-D1E7-4BCF-92EB-F38A6992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3BA05-4DED-473D-A5B7-F2FE72F2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69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2D47-DA9E-4366-8766-E06D2885F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571BD-8D19-407D-8417-527D97C60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DD241-7C1B-44AE-9ADD-8472E7BF6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3E44E-8769-4B4B-A47A-DF47E856A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2B8ED-BCB5-41D4-A149-16F6A75DB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93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2A175-4C8D-4FE8-BB3F-5ED36779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F5002-344C-4F1F-96C4-C489F0620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BA6C2-6CB7-4910-82B1-29F6A8AD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3FE54-F31A-4C65-A491-EEFE9245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6567A-5562-402F-944F-675688CD1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84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E827B-4A7C-4014-BC0B-46F56F1C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0BA22-FB5C-4685-A2E7-2385BEA5C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58BBD-F344-49D3-A182-F4856A3B3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520EC-88B5-4F20-8B29-29433BBE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94B523-C8EB-4EFC-A273-ABD6C0084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3276B6-CC71-4ED9-B1E1-71E16577E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18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FF87B-1B53-4301-851D-42481FFB3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C43DB-798F-4883-B46E-6A84E6E99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50C720-E5C0-4FCF-A159-708B3E4CA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00AAF6-5C11-4CA6-89C8-2E4B96BA5A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CEFDE1-9E77-420F-9BC1-629CCA61D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215E28-862B-4B72-89EC-279E0309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22148-1566-4750-8097-E80F71A07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AA306D-1FAB-4CAA-9FFC-42EF13E3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50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9167B-25C9-4F43-B6ED-5A5A0B73C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18945D-9CD4-49EF-B8F7-7B4E8CB28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69D0E-6AA5-4477-943F-6E7C995B2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6A0F0-8779-4173-9E94-82116757D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32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EA5F17-99CB-45F1-A91F-509DDE90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5B283-B83A-4A79-8481-5EC9BA37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10FB6-7571-4A7A-A6BF-4C516D92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203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3078F-5F3D-4AC2-B945-35C34DD79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ECEDB-8A7D-4B6F-89F9-17F518F50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BCE75-4449-41E9-B5BD-A96DC84C7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4D349A-E13B-4EDC-BBD8-F5AD70735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4C892-4FF1-4422-90A6-6F6FBC89D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D2C3D-BACA-45E6-A20F-525E1E237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43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DA21A-BE92-42BC-ACB4-967257121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8BA006-B7AB-4710-A4B8-938DDED13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77AAC-5329-481B-A325-32373E1B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E9E78-8317-42EC-ACBB-A2915C61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2F0B59-2003-4553-962F-B1C09D625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D71623-73F9-4E2C-BDAC-8F37CCD3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01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D1E26-6C06-4FA6-8276-D93B74958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411056-DDC6-4516-85C3-25CB7DB2C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9B244-9B1E-4906-8B2D-1007A74C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493EE-03EF-4820-BAE5-FBD20E517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D770E-9CAE-4D14-84BD-C7C52D50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08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FF8A7E-C410-4CCD-99A1-F8180EB21B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3AE4B4-D07E-49BA-9B67-065FE3F60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2AD1-49B7-4B5E-B4FA-A98E06AE2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824F7-4847-4D44-A4AC-5C43146DA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39093-6B01-4EE1-BAB8-398565C6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37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3592-A979-437B-BE30-82F3DCDE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D99FD-AF68-490D-895E-A2DABD63D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BE28B-8F5A-47C7-AD6D-1ED66B4E9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23826-87B9-4AFD-ABCA-330EF3EF84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D97B7-615C-4859-8DE5-68A1D546C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67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332F1-B0BF-4575-A1C5-17AD01598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/>
          </a:bodyPr>
          <a:lstStyle/>
          <a:p>
            <a:r>
              <a:rPr lang="en-GB" sz="16600" dirty="0">
                <a:solidFill>
                  <a:schemeClr val="accent1">
                    <a:lumMod val="75000"/>
                  </a:schemeClr>
                </a:solidFill>
                <a:latin typeface="Britannic Bold" panose="020B0903060703020204" pitchFamily="34" charset="0"/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358586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 descr="A person running in a stadium&#10;&#10;AI-generated content may be incorrect.">
            <a:extLst>
              <a:ext uri="{FF2B5EF4-FFF2-40B4-BE49-F238E27FC236}">
                <a16:creationId xmlns:a16="http://schemas.microsoft.com/office/drawing/2014/main" id="{B0A1AD9D-5A89-7835-F5BC-140ADD3B8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326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ricket equipment">
            <a:extLst>
              <a:ext uri="{FF2B5EF4-FFF2-40B4-BE49-F238E27FC236}">
                <a16:creationId xmlns:a16="http://schemas.microsoft.com/office/drawing/2014/main" id="{0A3106F4-9CE9-E3F4-1956-77493B9B0C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044" y="2273028"/>
            <a:ext cx="3973417" cy="26482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0208EFC-6232-E659-B8EA-3EAF090D5336}"/>
              </a:ext>
            </a:extLst>
          </p:cNvPr>
          <p:cNvSpPr txBox="1"/>
          <p:nvPr/>
        </p:nvSpPr>
        <p:spPr>
          <a:xfrm>
            <a:off x="419422" y="582067"/>
            <a:ext cx="7345022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800" b="1" dirty="0"/>
              <a:t>Respect</a:t>
            </a:r>
            <a:r>
              <a:rPr lang="en-GB" sz="2800" dirty="0"/>
              <a:t> is central to the Spirit of Cricket.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Respect your captain, team-mates, opponents and the umpires.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Play hard and play fair.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Accept the umpire’s decision.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Create a positive atmosphere by your </a:t>
            </a:r>
            <a:r>
              <a:rPr lang="en-GB" sz="2800"/>
              <a:t>own conduct </a:t>
            </a:r>
            <a:r>
              <a:rPr lang="en-GB" sz="2800" dirty="0"/>
              <a:t>and encourage others to do likewise.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Show self-discipline, even when things go against you.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Congratulate the opposition on their successes and enjoy those of your own team.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Thank the officials and your opposition at the end of the match, whatever the result.</a:t>
            </a:r>
          </a:p>
        </p:txBody>
      </p:sp>
    </p:spTree>
    <p:extLst>
      <p:ext uri="{BB962C8B-B14F-4D97-AF65-F5344CB8AC3E}">
        <p14:creationId xmlns:p14="http://schemas.microsoft.com/office/powerpoint/2010/main" val="2646049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88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Britannic Bold</vt:lpstr>
      <vt:lpstr>Calibri</vt:lpstr>
      <vt:lpstr>Calibri Light</vt:lpstr>
      <vt:lpstr>Office Theme</vt:lpstr>
      <vt:lpstr>Welcome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Rebecca Parkinson</cp:lastModifiedBy>
  <cp:revision>8</cp:revision>
  <dcterms:created xsi:type="dcterms:W3CDTF">2018-06-04T07:13:25Z</dcterms:created>
  <dcterms:modified xsi:type="dcterms:W3CDTF">2025-05-01T15:14:07Z</dcterms:modified>
</cp:coreProperties>
</file>